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  <p:sldMasterId id="2147483757" r:id="rId2"/>
  </p:sldMasterIdLst>
  <p:sldIdLst>
    <p:sldId id="291" r:id="rId3"/>
    <p:sldId id="292" r:id="rId4"/>
    <p:sldId id="293" r:id="rId5"/>
    <p:sldId id="294" r:id="rId6"/>
    <p:sldId id="295" r:id="rId7"/>
    <p:sldId id="309" r:id="rId8"/>
    <p:sldId id="297" r:id="rId9"/>
    <p:sldId id="301" r:id="rId10"/>
    <p:sldId id="300" r:id="rId11"/>
    <p:sldId id="299" r:id="rId12"/>
    <p:sldId id="302" r:id="rId13"/>
    <p:sldId id="304" r:id="rId14"/>
    <p:sldId id="305" r:id="rId15"/>
    <p:sldId id="303" r:id="rId16"/>
    <p:sldId id="306" r:id="rId17"/>
    <p:sldId id="313" r:id="rId18"/>
    <p:sldId id="311" r:id="rId19"/>
    <p:sldId id="307" r:id="rId20"/>
    <p:sldId id="308" r:id="rId21"/>
    <p:sldId id="312" r:id="rId22"/>
    <p:sldId id="314" r:id="rId23"/>
    <p:sldId id="315" r:id="rId2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0C75C-7E34-4823-B75F-406A5A9FF039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A89F8C-14AF-4E2D-9C93-0911927CF94A}">
      <dgm:prSet phldrT="[Texto]" custT="1"/>
      <dgm:spPr/>
      <dgm:t>
        <a:bodyPr/>
        <a:lstStyle/>
        <a:p>
          <a:r>
            <a:rPr lang="pt-BR" sz="3000" dirty="0" smtClean="0">
              <a:latin typeface="+mj-lt"/>
            </a:rPr>
            <a:t>Ações realizadas em conjunto com o SGS: </a:t>
          </a:r>
        </a:p>
        <a:p>
          <a:r>
            <a:rPr lang="pt-BR" sz="2500" dirty="0" smtClean="0">
              <a:latin typeface="+mj-lt"/>
            </a:rPr>
            <a:t>GT Água, GT Energia, Gerenciamento de produtos químicos e PLS</a:t>
          </a:r>
          <a:endParaRPr lang="pt-BR" sz="2500" dirty="0">
            <a:latin typeface="+mj-lt"/>
          </a:endParaRPr>
        </a:p>
      </dgm:t>
    </dgm:pt>
    <dgm:pt modelId="{E9D3E18A-3830-436E-8BCF-FC7DA04BF26A}" type="parTrans" cxnId="{094231F9-F46B-417F-836A-5A6D9468A237}">
      <dgm:prSet/>
      <dgm:spPr/>
      <dgm:t>
        <a:bodyPr/>
        <a:lstStyle/>
        <a:p>
          <a:endParaRPr lang="pt-BR"/>
        </a:p>
      </dgm:t>
    </dgm:pt>
    <dgm:pt modelId="{8858BCD4-8E05-4B7E-AB22-1A5F42E183D1}" type="sibTrans" cxnId="{094231F9-F46B-417F-836A-5A6D9468A237}">
      <dgm:prSet/>
      <dgm:spPr/>
      <dgm:t>
        <a:bodyPr/>
        <a:lstStyle/>
        <a:p>
          <a:endParaRPr lang="pt-BR"/>
        </a:p>
      </dgm:t>
    </dgm:pt>
    <dgm:pt modelId="{1B8AE18D-2042-4024-A88C-B5CC9B1E434E}">
      <dgm:prSet phldrT="[Texto]" custT="1"/>
      <dgm:spPr/>
      <dgm:t>
        <a:bodyPr anchor="t"/>
        <a:lstStyle/>
        <a:p>
          <a:pPr algn="l"/>
          <a:r>
            <a:rPr lang="pt-BR" sz="1600" i="0" dirty="0" smtClean="0">
              <a:latin typeface="+mj-lt"/>
            </a:rPr>
            <a:t>GT Água: </a:t>
          </a:r>
        </a:p>
        <a:p>
          <a:pPr algn="l"/>
          <a:r>
            <a:rPr lang="pt-BR" sz="1600" i="0" dirty="0" smtClean="0">
              <a:latin typeface="+mj-lt"/>
            </a:rPr>
            <a:t>Instalação de 64 purificadores de água potável.</a:t>
          </a:r>
          <a:endParaRPr lang="pt-BR" sz="1600" i="0" dirty="0">
            <a:latin typeface="+mj-lt"/>
          </a:endParaRPr>
        </a:p>
      </dgm:t>
    </dgm:pt>
    <dgm:pt modelId="{F36B19C7-08CA-4B53-A86C-CAF17590D882}" type="parTrans" cxnId="{C5100C17-B329-464A-A401-620A81521DC8}">
      <dgm:prSet/>
      <dgm:spPr/>
      <dgm:t>
        <a:bodyPr/>
        <a:lstStyle/>
        <a:p>
          <a:endParaRPr lang="pt-BR"/>
        </a:p>
      </dgm:t>
    </dgm:pt>
    <dgm:pt modelId="{CC37BED2-4154-4FA1-9E22-7115CB738F21}" type="sibTrans" cxnId="{C5100C17-B329-464A-A401-620A81521DC8}">
      <dgm:prSet/>
      <dgm:spPr/>
      <dgm:t>
        <a:bodyPr/>
        <a:lstStyle/>
        <a:p>
          <a:endParaRPr lang="pt-BR"/>
        </a:p>
      </dgm:t>
    </dgm:pt>
    <dgm:pt modelId="{317494FE-F1F5-4030-A15A-DDA9974759A6}">
      <dgm:prSet phldrT="[Texto]" custT="1"/>
      <dgm:spPr/>
      <dgm:t>
        <a:bodyPr anchor="t"/>
        <a:lstStyle/>
        <a:p>
          <a:pPr algn="l"/>
          <a:r>
            <a:rPr lang="pt-BR" sz="1600" i="0" dirty="0" smtClean="0">
              <a:latin typeface="+mj-lt"/>
            </a:rPr>
            <a:t>GT Água: </a:t>
          </a:r>
        </a:p>
        <a:p>
          <a:pPr algn="l"/>
          <a:r>
            <a:rPr lang="pt-BR" sz="1600" i="0" dirty="0" smtClean="0">
              <a:latin typeface="+mj-lt"/>
            </a:rPr>
            <a:t>Monitoramento e controle da qualidade da água nos reservatórios (caixas d’água e cisternas)</a:t>
          </a:r>
          <a:endParaRPr lang="pt-BR" sz="1600" i="0" dirty="0">
            <a:latin typeface="+mj-lt"/>
          </a:endParaRPr>
        </a:p>
      </dgm:t>
    </dgm:pt>
    <dgm:pt modelId="{6002B1AF-A837-4F82-BF02-683CC6BFF5A7}" type="parTrans" cxnId="{6C240506-FD26-46EB-B178-5A2721FB7EAE}">
      <dgm:prSet/>
      <dgm:spPr/>
      <dgm:t>
        <a:bodyPr/>
        <a:lstStyle/>
        <a:p>
          <a:endParaRPr lang="pt-BR"/>
        </a:p>
      </dgm:t>
    </dgm:pt>
    <dgm:pt modelId="{AE51CBE8-A849-4EA2-BCD3-8CF6D6006AC7}" type="sibTrans" cxnId="{6C240506-FD26-46EB-B178-5A2721FB7EAE}">
      <dgm:prSet/>
      <dgm:spPr/>
      <dgm:t>
        <a:bodyPr/>
        <a:lstStyle/>
        <a:p>
          <a:endParaRPr lang="pt-BR"/>
        </a:p>
      </dgm:t>
    </dgm:pt>
    <dgm:pt modelId="{2E3DF5D6-8A1C-493D-B18F-4050C4C0F0DA}">
      <dgm:prSet phldrT="[Texto]" custT="1"/>
      <dgm:spPr/>
      <dgm:t>
        <a:bodyPr anchor="t"/>
        <a:lstStyle/>
        <a:p>
          <a:pPr algn="l"/>
          <a:r>
            <a:rPr lang="pt-BR" sz="1600" i="0" dirty="0" smtClean="0">
              <a:latin typeface="+mj-lt"/>
            </a:rPr>
            <a:t>GT Energia: </a:t>
          </a:r>
        </a:p>
        <a:p>
          <a:pPr algn="l"/>
          <a:r>
            <a:rPr lang="pt-BR" sz="1600" i="0" dirty="0" smtClean="0">
              <a:latin typeface="+mj-lt"/>
            </a:rPr>
            <a:t>Instalação de lâmpadas LED no prédio da ENSP</a:t>
          </a:r>
          <a:endParaRPr lang="pt-BR" sz="1600" i="0" dirty="0">
            <a:latin typeface="+mj-lt"/>
          </a:endParaRPr>
        </a:p>
      </dgm:t>
    </dgm:pt>
    <dgm:pt modelId="{E55320E5-7109-4D01-8356-F97B497489D7}" type="parTrans" cxnId="{F047EBF0-5DA5-4612-BC33-A71390B39538}">
      <dgm:prSet/>
      <dgm:spPr/>
      <dgm:t>
        <a:bodyPr/>
        <a:lstStyle/>
        <a:p>
          <a:endParaRPr lang="pt-BR"/>
        </a:p>
      </dgm:t>
    </dgm:pt>
    <dgm:pt modelId="{ABE9C4A9-C65E-4277-AC86-CC0DEA41FF2C}" type="sibTrans" cxnId="{F047EBF0-5DA5-4612-BC33-A71390B39538}">
      <dgm:prSet/>
      <dgm:spPr/>
      <dgm:t>
        <a:bodyPr/>
        <a:lstStyle/>
        <a:p>
          <a:endParaRPr lang="pt-BR"/>
        </a:p>
      </dgm:t>
    </dgm:pt>
    <dgm:pt modelId="{B2DA4EC6-204F-44C4-8326-6DC62799433B}">
      <dgm:prSet custT="1"/>
      <dgm:spPr/>
      <dgm:t>
        <a:bodyPr anchor="t"/>
        <a:lstStyle/>
        <a:p>
          <a:pPr algn="l"/>
          <a:r>
            <a:rPr lang="pt-BR" sz="1600" i="0" dirty="0" smtClean="0">
              <a:latin typeface="+mj-lt"/>
            </a:rPr>
            <a:t>GT Água: </a:t>
          </a:r>
        </a:p>
        <a:p>
          <a:pPr algn="l"/>
          <a:r>
            <a:rPr lang="pt-BR" sz="1600" i="0" dirty="0" smtClean="0">
              <a:latin typeface="+mj-lt"/>
            </a:rPr>
            <a:t>Instalação de equipamentos poupadores de água no prédio da ENSP.</a:t>
          </a:r>
        </a:p>
      </dgm:t>
    </dgm:pt>
    <dgm:pt modelId="{342DEA9F-9E6B-42F8-B5E7-A5FB62224013}" type="parTrans" cxnId="{B80C649B-C370-40E6-B854-F45B3FF051D1}">
      <dgm:prSet/>
      <dgm:spPr/>
      <dgm:t>
        <a:bodyPr/>
        <a:lstStyle/>
        <a:p>
          <a:endParaRPr lang="pt-BR"/>
        </a:p>
      </dgm:t>
    </dgm:pt>
    <dgm:pt modelId="{830D3CBB-01B3-47DA-9B7F-0428A1039F27}" type="sibTrans" cxnId="{B80C649B-C370-40E6-B854-F45B3FF051D1}">
      <dgm:prSet/>
      <dgm:spPr/>
      <dgm:t>
        <a:bodyPr/>
        <a:lstStyle/>
        <a:p>
          <a:endParaRPr lang="pt-BR"/>
        </a:p>
      </dgm:t>
    </dgm:pt>
    <dgm:pt modelId="{3B8AC87D-BD07-4AC8-93C4-602AAE17924A}">
      <dgm:prSet phldrT="[Texto]" custT="1"/>
      <dgm:spPr/>
      <dgm:t>
        <a:bodyPr anchor="t"/>
        <a:lstStyle/>
        <a:p>
          <a:pPr algn="l"/>
          <a:r>
            <a:rPr lang="pt-BR" sz="1600" i="0" dirty="0" smtClean="0">
              <a:latin typeface="+mj-lt"/>
            </a:rPr>
            <a:t>Gerenciamento de produtos químicos: </a:t>
          </a:r>
        </a:p>
        <a:p>
          <a:pPr algn="l"/>
          <a:r>
            <a:rPr lang="pt-BR" sz="1600" i="0" dirty="0" smtClean="0">
              <a:latin typeface="+mj-lt"/>
            </a:rPr>
            <a:t>Aquisição de armários de produtos químicos para atender a Acreditação</a:t>
          </a:r>
          <a:endParaRPr lang="pt-BR" sz="1600" i="0" dirty="0">
            <a:latin typeface="+mj-lt"/>
          </a:endParaRPr>
        </a:p>
      </dgm:t>
    </dgm:pt>
    <dgm:pt modelId="{FCEBC6EB-A21B-4E8C-9238-AF0012BA5BC6}" type="parTrans" cxnId="{6CDAA958-2C05-4B52-B3BB-1572018DF90C}">
      <dgm:prSet/>
      <dgm:spPr/>
      <dgm:t>
        <a:bodyPr/>
        <a:lstStyle/>
        <a:p>
          <a:endParaRPr lang="pt-BR"/>
        </a:p>
      </dgm:t>
    </dgm:pt>
    <dgm:pt modelId="{51B02CDB-107E-44ED-85AB-38E61ED2F937}" type="sibTrans" cxnId="{6CDAA958-2C05-4B52-B3BB-1572018DF90C}">
      <dgm:prSet/>
      <dgm:spPr/>
      <dgm:t>
        <a:bodyPr/>
        <a:lstStyle/>
        <a:p>
          <a:endParaRPr lang="pt-BR"/>
        </a:p>
      </dgm:t>
    </dgm:pt>
    <dgm:pt modelId="{8C6AB9DB-C3D8-493A-8C44-B37F32DF4C33}">
      <dgm:prSet phldrT="[Texto]" custT="1"/>
      <dgm:spPr/>
      <dgm:t>
        <a:bodyPr anchor="t"/>
        <a:lstStyle/>
        <a:p>
          <a:pPr algn="l"/>
          <a:r>
            <a:rPr lang="pt-BR" sz="1600" i="0" dirty="0" smtClean="0">
              <a:latin typeface="+mj-lt"/>
            </a:rPr>
            <a:t>PLS: </a:t>
          </a:r>
        </a:p>
        <a:p>
          <a:pPr algn="l"/>
          <a:r>
            <a:rPr lang="pt-BR" sz="1600" i="0" dirty="0" smtClean="0">
              <a:latin typeface="+mj-lt"/>
            </a:rPr>
            <a:t>Aquisição de produtos sustentáveis</a:t>
          </a:r>
          <a:endParaRPr lang="pt-BR" sz="1600" i="0" dirty="0">
            <a:latin typeface="+mj-lt"/>
          </a:endParaRPr>
        </a:p>
      </dgm:t>
    </dgm:pt>
    <dgm:pt modelId="{ACE36D2E-4231-4AE4-AB5A-B5DE92DE3EE8}" type="parTrans" cxnId="{94A6BB42-C84F-4E4C-A58E-F14FEC601EB7}">
      <dgm:prSet/>
      <dgm:spPr/>
      <dgm:t>
        <a:bodyPr/>
        <a:lstStyle/>
        <a:p>
          <a:endParaRPr lang="pt-BR"/>
        </a:p>
      </dgm:t>
    </dgm:pt>
    <dgm:pt modelId="{2B0B6C44-30D7-442D-B672-B3122F37A838}" type="sibTrans" cxnId="{94A6BB42-C84F-4E4C-A58E-F14FEC601EB7}">
      <dgm:prSet/>
      <dgm:spPr/>
      <dgm:t>
        <a:bodyPr/>
        <a:lstStyle/>
        <a:p>
          <a:endParaRPr lang="pt-BR"/>
        </a:p>
      </dgm:t>
    </dgm:pt>
    <dgm:pt modelId="{E1FA2425-C87F-4BD1-BF4B-E1F202D291C5}" type="pres">
      <dgm:prSet presAssocID="{13B0C75C-7E34-4823-B75F-406A5A9FF03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9BC08D-DE3B-40F6-812F-A27F2AA49C00}" type="pres">
      <dgm:prSet presAssocID="{FDA89F8C-14AF-4E2D-9C93-0911927CF94A}" presName="roof" presStyleLbl="dkBgShp" presStyleIdx="0" presStyleCnt="2" custLinFactNeighborX="-258" custLinFactNeighborY="-2056"/>
      <dgm:spPr/>
      <dgm:t>
        <a:bodyPr/>
        <a:lstStyle/>
        <a:p>
          <a:endParaRPr lang="pt-BR"/>
        </a:p>
      </dgm:t>
    </dgm:pt>
    <dgm:pt modelId="{E3A26CC3-BDFE-4238-95E0-116D79733F5E}" type="pres">
      <dgm:prSet presAssocID="{FDA89F8C-14AF-4E2D-9C93-0911927CF94A}" presName="pillars" presStyleCnt="0"/>
      <dgm:spPr/>
    </dgm:pt>
    <dgm:pt modelId="{F05F373B-2918-483E-AEC7-378183537BE0}" type="pres">
      <dgm:prSet presAssocID="{FDA89F8C-14AF-4E2D-9C93-0911927CF94A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FCBF81-C564-49CF-8A4C-B194B4DD6BF7}" type="pres">
      <dgm:prSet presAssocID="{B2DA4EC6-204F-44C4-8326-6DC62799433B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F4E1CE-1409-4D7C-A3D0-2824141D57C2}" type="pres">
      <dgm:prSet presAssocID="{317494FE-F1F5-4030-A15A-DDA9974759A6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4DE7C4-5632-4377-B6CA-63AF84946E5E}" type="pres">
      <dgm:prSet presAssocID="{2E3DF5D6-8A1C-493D-B18F-4050C4C0F0DA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638604-B218-49CD-B3E5-742D749D1D0E}" type="pres">
      <dgm:prSet presAssocID="{3B8AC87D-BD07-4AC8-93C4-602AAE17924A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D2DAB4-0D53-4E30-A569-6C08C9B92231}" type="pres">
      <dgm:prSet presAssocID="{8C6AB9DB-C3D8-493A-8C44-B37F32DF4C33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FA4AC3-1CE6-49C0-99B4-4D2BACA93429}" type="pres">
      <dgm:prSet presAssocID="{FDA89F8C-14AF-4E2D-9C93-0911927CF94A}" presName="base" presStyleLbl="dkBgShp" presStyleIdx="1" presStyleCnt="2" custLinFactNeighborX="104"/>
      <dgm:spPr/>
    </dgm:pt>
  </dgm:ptLst>
  <dgm:cxnLst>
    <dgm:cxn modelId="{C8AF5ADD-063D-4D82-B34C-224571241974}" type="presOf" srcId="{8C6AB9DB-C3D8-493A-8C44-B37F32DF4C33}" destId="{AAD2DAB4-0D53-4E30-A569-6C08C9B92231}" srcOrd="0" destOrd="0" presId="urn:microsoft.com/office/officeart/2005/8/layout/hList3"/>
    <dgm:cxn modelId="{306DEBF9-3E7B-495B-9651-FFF7E2E96B74}" type="presOf" srcId="{1B8AE18D-2042-4024-A88C-B5CC9B1E434E}" destId="{F05F373B-2918-483E-AEC7-378183537BE0}" srcOrd="0" destOrd="0" presId="urn:microsoft.com/office/officeart/2005/8/layout/hList3"/>
    <dgm:cxn modelId="{E2584507-A04F-49A3-9083-75159E15C5E9}" type="presOf" srcId="{FDA89F8C-14AF-4E2D-9C93-0911927CF94A}" destId="{A99BC08D-DE3B-40F6-812F-A27F2AA49C00}" srcOrd="0" destOrd="0" presId="urn:microsoft.com/office/officeart/2005/8/layout/hList3"/>
    <dgm:cxn modelId="{6C240506-FD26-46EB-B178-5A2721FB7EAE}" srcId="{FDA89F8C-14AF-4E2D-9C93-0911927CF94A}" destId="{317494FE-F1F5-4030-A15A-DDA9974759A6}" srcOrd="2" destOrd="0" parTransId="{6002B1AF-A837-4F82-BF02-683CC6BFF5A7}" sibTransId="{AE51CBE8-A849-4EA2-BCD3-8CF6D6006AC7}"/>
    <dgm:cxn modelId="{6CDAA958-2C05-4B52-B3BB-1572018DF90C}" srcId="{FDA89F8C-14AF-4E2D-9C93-0911927CF94A}" destId="{3B8AC87D-BD07-4AC8-93C4-602AAE17924A}" srcOrd="4" destOrd="0" parTransId="{FCEBC6EB-A21B-4E8C-9238-AF0012BA5BC6}" sibTransId="{51B02CDB-107E-44ED-85AB-38E61ED2F937}"/>
    <dgm:cxn modelId="{6BA0F272-C4B5-4E86-B940-800E14340F95}" type="presOf" srcId="{3B8AC87D-BD07-4AC8-93C4-602AAE17924A}" destId="{E2638604-B218-49CD-B3E5-742D749D1D0E}" srcOrd="0" destOrd="0" presId="urn:microsoft.com/office/officeart/2005/8/layout/hList3"/>
    <dgm:cxn modelId="{FC1F1CCC-2701-4499-BD99-1B9835405045}" type="presOf" srcId="{B2DA4EC6-204F-44C4-8326-6DC62799433B}" destId="{E9FCBF81-C564-49CF-8A4C-B194B4DD6BF7}" srcOrd="0" destOrd="0" presId="urn:microsoft.com/office/officeart/2005/8/layout/hList3"/>
    <dgm:cxn modelId="{445354E8-3303-4493-9633-A0C16C68750A}" type="presOf" srcId="{317494FE-F1F5-4030-A15A-DDA9974759A6}" destId="{21F4E1CE-1409-4D7C-A3D0-2824141D57C2}" srcOrd="0" destOrd="0" presId="urn:microsoft.com/office/officeart/2005/8/layout/hList3"/>
    <dgm:cxn modelId="{F047EBF0-5DA5-4612-BC33-A71390B39538}" srcId="{FDA89F8C-14AF-4E2D-9C93-0911927CF94A}" destId="{2E3DF5D6-8A1C-493D-B18F-4050C4C0F0DA}" srcOrd="3" destOrd="0" parTransId="{E55320E5-7109-4D01-8356-F97B497489D7}" sibTransId="{ABE9C4A9-C65E-4277-AC86-CC0DEA41FF2C}"/>
    <dgm:cxn modelId="{816751A4-6313-4FA0-9645-6447F3EA0F2C}" type="presOf" srcId="{2E3DF5D6-8A1C-493D-B18F-4050C4C0F0DA}" destId="{1B4DE7C4-5632-4377-B6CA-63AF84946E5E}" srcOrd="0" destOrd="0" presId="urn:microsoft.com/office/officeart/2005/8/layout/hList3"/>
    <dgm:cxn modelId="{94A6BB42-C84F-4E4C-A58E-F14FEC601EB7}" srcId="{FDA89F8C-14AF-4E2D-9C93-0911927CF94A}" destId="{8C6AB9DB-C3D8-493A-8C44-B37F32DF4C33}" srcOrd="5" destOrd="0" parTransId="{ACE36D2E-4231-4AE4-AB5A-B5DE92DE3EE8}" sibTransId="{2B0B6C44-30D7-442D-B672-B3122F37A838}"/>
    <dgm:cxn modelId="{C5100C17-B329-464A-A401-620A81521DC8}" srcId="{FDA89F8C-14AF-4E2D-9C93-0911927CF94A}" destId="{1B8AE18D-2042-4024-A88C-B5CC9B1E434E}" srcOrd="0" destOrd="0" parTransId="{F36B19C7-08CA-4B53-A86C-CAF17590D882}" sibTransId="{CC37BED2-4154-4FA1-9E22-7115CB738F21}"/>
    <dgm:cxn modelId="{B80C649B-C370-40E6-B854-F45B3FF051D1}" srcId="{FDA89F8C-14AF-4E2D-9C93-0911927CF94A}" destId="{B2DA4EC6-204F-44C4-8326-6DC62799433B}" srcOrd="1" destOrd="0" parTransId="{342DEA9F-9E6B-42F8-B5E7-A5FB62224013}" sibTransId="{830D3CBB-01B3-47DA-9B7F-0428A1039F27}"/>
    <dgm:cxn modelId="{F27C2FF2-D2C9-4CBB-8D6B-23FB30466843}" type="presOf" srcId="{13B0C75C-7E34-4823-B75F-406A5A9FF039}" destId="{E1FA2425-C87F-4BD1-BF4B-E1F202D291C5}" srcOrd="0" destOrd="0" presId="urn:microsoft.com/office/officeart/2005/8/layout/hList3"/>
    <dgm:cxn modelId="{094231F9-F46B-417F-836A-5A6D9468A237}" srcId="{13B0C75C-7E34-4823-B75F-406A5A9FF039}" destId="{FDA89F8C-14AF-4E2D-9C93-0911927CF94A}" srcOrd="0" destOrd="0" parTransId="{E9D3E18A-3830-436E-8BCF-FC7DA04BF26A}" sibTransId="{8858BCD4-8E05-4B7E-AB22-1A5F42E183D1}"/>
    <dgm:cxn modelId="{A038B386-1EFE-40B5-940F-DC416B19FEC8}" type="presParOf" srcId="{E1FA2425-C87F-4BD1-BF4B-E1F202D291C5}" destId="{A99BC08D-DE3B-40F6-812F-A27F2AA49C00}" srcOrd="0" destOrd="0" presId="urn:microsoft.com/office/officeart/2005/8/layout/hList3"/>
    <dgm:cxn modelId="{56A385F0-54BC-4138-8210-52A752E2DB7D}" type="presParOf" srcId="{E1FA2425-C87F-4BD1-BF4B-E1F202D291C5}" destId="{E3A26CC3-BDFE-4238-95E0-116D79733F5E}" srcOrd="1" destOrd="0" presId="urn:microsoft.com/office/officeart/2005/8/layout/hList3"/>
    <dgm:cxn modelId="{651F7D38-9F3F-425E-BD9E-6A1751B3CFDB}" type="presParOf" srcId="{E3A26CC3-BDFE-4238-95E0-116D79733F5E}" destId="{F05F373B-2918-483E-AEC7-378183537BE0}" srcOrd="0" destOrd="0" presId="urn:microsoft.com/office/officeart/2005/8/layout/hList3"/>
    <dgm:cxn modelId="{70D1155C-4ACE-4BDB-BD84-982F291119CF}" type="presParOf" srcId="{E3A26CC3-BDFE-4238-95E0-116D79733F5E}" destId="{E9FCBF81-C564-49CF-8A4C-B194B4DD6BF7}" srcOrd="1" destOrd="0" presId="urn:microsoft.com/office/officeart/2005/8/layout/hList3"/>
    <dgm:cxn modelId="{AA279425-2AB5-410B-86FF-26A587F954A8}" type="presParOf" srcId="{E3A26CC3-BDFE-4238-95E0-116D79733F5E}" destId="{21F4E1CE-1409-4D7C-A3D0-2824141D57C2}" srcOrd="2" destOrd="0" presId="urn:microsoft.com/office/officeart/2005/8/layout/hList3"/>
    <dgm:cxn modelId="{8B08F425-CD08-4AB1-AD18-132A4E0B160B}" type="presParOf" srcId="{E3A26CC3-BDFE-4238-95E0-116D79733F5E}" destId="{1B4DE7C4-5632-4377-B6CA-63AF84946E5E}" srcOrd="3" destOrd="0" presId="urn:microsoft.com/office/officeart/2005/8/layout/hList3"/>
    <dgm:cxn modelId="{3B4C3628-A29A-4ADF-9511-4476C148D317}" type="presParOf" srcId="{E3A26CC3-BDFE-4238-95E0-116D79733F5E}" destId="{E2638604-B218-49CD-B3E5-742D749D1D0E}" srcOrd="4" destOrd="0" presId="urn:microsoft.com/office/officeart/2005/8/layout/hList3"/>
    <dgm:cxn modelId="{63E40A6A-E730-4B52-A8EB-A2538F90243C}" type="presParOf" srcId="{E3A26CC3-BDFE-4238-95E0-116D79733F5E}" destId="{AAD2DAB4-0D53-4E30-A569-6C08C9B92231}" srcOrd="5" destOrd="0" presId="urn:microsoft.com/office/officeart/2005/8/layout/hList3"/>
    <dgm:cxn modelId="{0D733EB1-00BA-4E57-88D0-860D2D9B9421}" type="presParOf" srcId="{E1FA2425-C87F-4BD1-BF4B-E1F202D291C5}" destId="{5EFA4AC3-1CE6-49C0-99B4-4D2BACA9342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BA7194-FEEF-480D-8DFE-6E96802B1DE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9E228E2-5542-470C-A2F7-E1692FB2893D}">
      <dgm:prSet phldrT="[Texto]" custT="1"/>
      <dgm:spPr/>
      <dgm:t>
        <a:bodyPr/>
        <a:lstStyle/>
        <a:p>
          <a:pPr algn="l"/>
          <a:r>
            <a:rPr lang="pt-BR" sz="1600" dirty="0" smtClean="0"/>
            <a:t>Substituição da porta principal;</a:t>
          </a:r>
        </a:p>
        <a:p>
          <a:pPr algn="l"/>
          <a:r>
            <a:rPr lang="pt-BR" sz="1600" dirty="0" smtClean="0"/>
            <a:t>Adequações nas áreas administrativas;</a:t>
          </a:r>
        </a:p>
        <a:p>
          <a:pPr algn="l"/>
          <a:r>
            <a:rPr lang="pt-BR" sz="1600" dirty="0" smtClean="0"/>
            <a:t>Substituição dos condicionadores de ar Split com alto grau de obsolescência;</a:t>
          </a:r>
        </a:p>
        <a:p>
          <a:pPr algn="l"/>
          <a:r>
            <a:rPr lang="pt-BR" sz="1600" dirty="0" smtClean="0"/>
            <a:t>Adequação da área de espera;</a:t>
          </a:r>
          <a:endParaRPr lang="pt-BR" sz="1600" dirty="0"/>
        </a:p>
      </dgm:t>
    </dgm:pt>
    <dgm:pt modelId="{94545E41-FC6C-4FD2-8173-152889D26A25}" type="parTrans" cxnId="{02C86BA5-9DC8-48B6-9EF1-286DFE2D5915}">
      <dgm:prSet/>
      <dgm:spPr/>
      <dgm:t>
        <a:bodyPr/>
        <a:lstStyle/>
        <a:p>
          <a:endParaRPr lang="pt-BR"/>
        </a:p>
      </dgm:t>
    </dgm:pt>
    <dgm:pt modelId="{A26A514A-E5D7-436F-A5A3-3AEED4BC4897}" type="sibTrans" cxnId="{02C86BA5-9DC8-48B6-9EF1-286DFE2D5915}">
      <dgm:prSet/>
      <dgm:spPr/>
      <dgm:t>
        <a:bodyPr/>
        <a:lstStyle/>
        <a:p>
          <a:endParaRPr lang="pt-BR"/>
        </a:p>
      </dgm:t>
    </dgm:pt>
    <dgm:pt modelId="{BECCB50D-70C6-4F3C-A968-E1F497F07E98}">
      <dgm:prSet phldrT="[Texto]" custT="1"/>
      <dgm:spPr/>
      <dgm:t>
        <a:bodyPr/>
        <a:lstStyle/>
        <a:p>
          <a:pPr algn="l"/>
          <a:r>
            <a:rPr lang="pt-BR" sz="1600" dirty="0" smtClean="0"/>
            <a:t>Balanceamento dos circuitos de emergência;</a:t>
          </a:r>
        </a:p>
        <a:p>
          <a:pPr algn="l"/>
          <a:r>
            <a:rPr lang="pt-BR" sz="1600" dirty="0" smtClean="0"/>
            <a:t>Instalação de equipamentos no laboratório;</a:t>
          </a:r>
        </a:p>
        <a:p>
          <a:pPr algn="l"/>
          <a:r>
            <a:rPr lang="pt-BR" sz="1600" dirty="0" smtClean="0"/>
            <a:t>Adequação dos circuitos da sala de freezers;</a:t>
          </a:r>
        </a:p>
        <a:p>
          <a:pPr algn="l"/>
          <a:endParaRPr lang="pt-BR" sz="1600" dirty="0"/>
        </a:p>
      </dgm:t>
    </dgm:pt>
    <dgm:pt modelId="{D67E6866-81B8-44E6-B123-0014C3CB66DC}" type="parTrans" cxnId="{FA67ED83-58AA-45AE-B37C-5EDCC3456AFB}">
      <dgm:prSet/>
      <dgm:spPr/>
      <dgm:t>
        <a:bodyPr/>
        <a:lstStyle/>
        <a:p>
          <a:endParaRPr lang="pt-BR"/>
        </a:p>
      </dgm:t>
    </dgm:pt>
    <dgm:pt modelId="{FC131FD2-1C03-4F6A-ADC8-FBB3EC9A9276}" type="sibTrans" cxnId="{FA67ED83-58AA-45AE-B37C-5EDCC3456AFB}">
      <dgm:prSet/>
      <dgm:spPr/>
      <dgm:t>
        <a:bodyPr/>
        <a:lstStyle/>
        <a:p>
          <a:endParaRPr lang="pt-BR"/>
        </a:p>
      </dgm:t>
    </dgm:pt>
    <dgm:pt modelId="{4E1E3EE6-5FC1-4277-A2F0-2FC81CF6C6D9}">
      <dgm:prSet phldrT="[Texto]" custT="1"/>
      <dgm:spPr/>
      <dgm:t>
        <a:bodyPr/>
        <a:lstStyle/>
        <a:p>
          <a:pPr algn="l"/>
          <a:r>
            <a:rPr lang="pt-BR" sz="1500" dirty="0" smtClean="0"/>
            <a:t>Eliminação d riscos nos quadros elétricos, com revisão e identificação dos circuitos;</a:t>
          </a:r>
        </a:p>
        <a:p>
          <a:pPr algn="l"/>
          <a:r>
            <a:rPr lang="pt-BR" sz="1500" dirty="0" smtClean="0"/>
            <a:t>Instalação de cadeiras com pranchetas  </a:t>
          </a:r>
          <a:r>
            <a:rPr lang="pt-BR" sz="1500" dirty="0" err="1" smtClean="0"/>
            <a:t>escamoteável</a:t>
          </a:r>
          <a:r>
            <a:rPr lang="pt-BR" sz="1500" dirty="0" smtClean="0"/>
            <a:t> no auditório 01.</a:t>
          </a:r>
        </a:p>
        <a:p>
          <a:pPr algn="l"/>
          <a:r>
            <a:rPr lang="pt-BR" sz="1500" dirty="0" smtClean="0"/>
            <a:t>Contenção  de problemas estruturais na laje  do auditório  02;</a:t>
          </a:r>
          <a:endParaRPr lang="pt-BR" sz="1500" dirty="0"/>
        </a:p>
      </dgm:t>
    </dgm:pt>
    <dgm:pt modelId="{6AB3A7CF-562A-477A-9AE5-4AE1D3AA1672}" type="parTrans" cxnId="{C5DAA427-C34A-4BEC-BA23-02E154237D3E}">
      <dgm:prSet/>
      <dgm:spPr/>
      <dgm:t>
        <a:bodyPr/>
        <a:lstStyle/>
        <a:p>
          <a:endParaRPr lang="pt-BR"/>
        </a:p>
      </dgm:t>
    </dgm:pt>
    <dgm:pt modelId="{0264752A-2E4F-461D-8691-14835582645A}" type="sibTrans" cxnId="{C5DAA427-C34A-4BEC-BA23-02E154237D3E}">
      <dgm:prSet/>
      <dgm:spPr/>
      <dgm:t>
        <a:bodyPr/>
        <a:lstStyle/>
        <a:p>
          <a:endParaRPr lang="pt-BR"/>
        </a:p>
      </dgm:t>
    </dgm:pt>
    <dgm:pt modelId="{A7D1F71C-D574-4073-B5C1-A0312BEF50EE}" type="pres">
      <dgm:prSet presAssocID="{49BA7194-FEEF-480D-8DFE-6E96802B1DE0}" presName="Name0" presStyleCnt="0">
        <dgm:presLayoutVars>
          <dgm:dir/>
          <dgm:resizeHandles val="exact"/>
        </dgm:presLayoutVars>
      </dgm:prSet>
      <dgm:spPr/>
    </dgm:pt>
    <dgm:pt modelId="{101E5EF2-85CC-47DF-BC75-46F9EA16F7CF}" type="pres">
      <dgm:prSet presAssocID="{49BA7194-FEEF-480D-8DFE-6E96802B1DE0}" presName="fgShape" presStyleLbl="fgShp" presStyleIdx="0" presStyleCnt="1"/>
      <dgm:spPr/>
    </dgm:pt>
    <dgm:pt modelId="{FFFB6052-42DC-4CF9-BAD9-29BB32D351E5}" type="pres">
      <dgm:prSet presAssocID="{49BA7194-FEEF-480D-8DFE-6E96802B1DE0}" presName="linComp" presStyleCnt="0"/>
      <dgm:spPr/>
    </dgm:pt>
    <dgm:pt modelId="{618039EB-A505-4647-A38E-4BC82666F440}" type="pres">
      <dgm:prSet presAssocID="{09E228E2-5542-470C-A2F7-E1692FB2893D}" presName="compNode" presStyleCnt="0"/>
      <dgm:spPr/>
    </dgm:pt>
    <dgm:pt modelId="{B25FAC90-557B-4890-B7A0-FC273C47D01B}" type="pres">
      <dgm:prSet presAssocID="{09E228E2-5542-470C-A2F7-E1692FB2893D}" presName="bkgdShape" presStyleLbl="node1" presStyleIdx="0" presStyleCnt="3"/>
      <dgm:spPr/>
      <dgm:t>
        <a:bodyPr/>
        <a:lstStyle/>
        <a:p>
          <a:endParaRPr lang="pt-BR"/>
        </a:p>
      </dgm:t>
    </dgm:pt>
    <dgm:pt modelId="{FA03D394-1622-4075-BD87-50084A04E86A}" type="pres">
      <dgm:prSet presAssocID="{09E228E2-5542-470C-A2F7-E1692FB2893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734582-2739-4AA4-ADF7-ACD0B83705EC}" type="pres">
      <dgm:prSet presAssocID="{09E228E2-5542-470C-A2F7-E1692FB2893D}" presName="invisiNode" presStyleLbl="node1" presStyleIdx="0" presStyleCnt="3"/>
      <dgm:spPr/>
    </dgm:pt>
    <dgm:pt modelId="{D8AE262F-035E-4207-AAF6-5F8DA24FCA13}" type="pres">
      <dgm:prSet presAssocID="{09E228E2-5542-470C-A2F7-E1692FB2893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9859C17-E336-4CA6-84A5-999EEB004F41}" type="pres">
      <dgm:prSet presAssocID="{A26A514A-E5D7-436F-A5A3-3AEED4BC489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539EDC1-5837-4E38-9498-9126EF5A9A58}" type="pres">
      <dgm:prSet presAssocID="{BECCB50D-70C6-4F3C-A968-E1F497F07E98}" presName="compNode" presStyleCnt="0"/>
      <dgm:spPr/>
    </dgm:pt>
    <dgm:pt modelId="{986E87D1-0C41-4F71-836A-7D831AD76549}" type="pres">
      <dgm:prSet presAssocID="{BECCB50D-70C6-4F3C-A968-E1F497F07E98}" presName="bkgdShape" presStyleLbl="node1" presStyleIdx="1" presStyleCnt="3" custLinFactNeighborX="0" custLinFactNeighborY="11016"/>
      <dgm:spPr/>
      <dgm:t>
        <a:bodyPr/>
        <a:lstStyle/>
        <a:p>
          <a:endParaRPr lang="pt-BR"/>
        </a:p>
      </dgm:t>
    </dgm:pt>
    <dgm:pt modelId="{34655553-6838-4608-9FA3-42A4BFC37319}" type="pres">
      <dgm:prSet presAssocID="{BECCB50D-70C6-4F3C-A968-E1F497F07E9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9E2909-438F-4441-BD61-AC14C131E5F7}" type="pres">
      <dgm:prSet presAssocID="{BECCB50D-70C6-4F3C-A968-E1F497F07E98}" presName="invisiNode" presStyleLbl="node1" presStyleIdx="1" presStyleCnt="3"/>
      <dgm:spPr/>
    </dgm:pt>
    <dgm:pt modelId="{67BFC26C-8361-49EA-98FC-D7AED0259A89}" type="pres">
      <dgm:prSet presAssocID="{BECCB50D-70C6-4F3C-A968-E1F497F07E98}" presName="imagNode" presStyleLbl="fgImgPlace1" presStyleIdx="1" presStyleCnt="3" custLinFactNeighborY="-1120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66C413E-8E11-4D0A-B8E4-0E4E883FBD21}" type="pres">
      <dgm:prSet presAssocID="{FC131FD2-1C03-4F6A-ADC8-FBB3EC9A9276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CA73314-5FBA-45C1-8CFB-B5F72AD51C57}" type="pres">
      <dgm:prSet presAssocID="{4E1E3EE6-5FC1-4277-A2F0-2FC81CF6C6D9}" presName="compNode" presStyleCnt="0"/>
      <dgm:spPr/>
    </dgm:pt>
    <dgm:pt modelId="{67830324-BE83-4159-82EC-C1867C03D15B}" type="pres">
      <dgm:prSet presAssocID="{4E1E3EE6-5FC1-4277-A2F0-2FC81CF6C6D9}" presName="bkgdShape" presStyleLbl="node1" presStyleIdx="2" presStyleCnt="3"/>
      <dgm:spPr/>
      <dgm:t>
        <a:bodyPr/>
        <a:lstStyle/>
        <a:p>
          <a:endParaRPr lang="pt-BR"/>
        </a:p>
      </dgm:t>
    </dgm:pt>
    <dgm:pt modelId="{A65EDCB0-1286-469F-9029-D5815E6C5176}" type="pres">
      <dgm:prSet presAssocID="{4E1E3EE6-5FC1-4277-A2F0-2FC81CF6C6D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1A4D7D-6ECF-4D6A-80A5-72E64B1083A3}" type="pres">
      <dgm:prSet presAssocID="{4E1E3EE6-5FC1-4277-A2F0-2FC81CF6C6D9}" presName="invisiNode" presStyleLbl="node1" presStyleIdx="2" presStyleCnt="3"/>
      <dgm:spPr/>
    </dgm:pt>
    <dgm:pt modelId="{83859DA2-8E69-4053-9792-A3C323F1B385}" type="pres">
      <dgm:prSet presAssocID="{4E1E3EE6-5FC1-4277-A2F0-2FC81CF6C6D9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B0FAA11-109E-48D9-9B7E-4C1ECECC6E37}" type="presOf" srcId="{49BA7194-FEEF-480D-8DFE-6E96802B1DE0}" destId="{A7D1F71C-D574-4073-B5C1-A0312BEF50EE}" srcOrd="0" destOrd="0" presId="urn:microsoft.com/office/officeart/2005/8/layout/hList7"/>
    <dgm:cxn modelId="{03E0CB5E-188F-493B-85AB-2078376DD1B7}" type="presOf" srcId="{A26A514A-E5D7-436F-A5A3-3AEED4BC4897}" destId="{F9859C17-E336-4CA6-84A5-999EEB004F41}" srcOrd="0" destOrd="0" presId="urn:microsoft.com/office/officeart/2005/8/layout/hList7"/>
    <dgm:cxn modelId="{93FF1BD5-D846-4F84-85DE-271D765C5456}" type="presOf" srcId="{09E228E2-5542-470C-A2F7-E1692FB2893D}" destId="{B25FAC90-557B-4890-B7A0-FC273C47D01B}" srcOrd="0" destOrd="0" presId="urn:microsoft.com/office/officeart/2005/8/layout/hList7"/>
    <dgm:cxn modelId="{FFD3B5B9-F85B-49C7-8BF7-D347D728EB20}" type="presOf" srcId="{4E1E3EE6-5FC1-4277-A2F0-2FC81CF6C6D9}" destId="{A65EDCB0-1286-469F-9029-D5815E6C5176}" srcOrd="1" destOrd="0" presId="urn:microsoft.com/office/officeart/2005/8/layout/hList7"/>
    <dgm:cxn modelId="{02C86BA5-9DC8-48B6-9EF1-286DFE2D5915}" srcId="{49BA7194-FEEF-480D-8DFE-6E96802B1DE0}" destId="{09E228E2-5542-470C-A2F7-E1692FB2893D}" srcOrd="0" destOrd="0" parTransId="{94545E41-FC6C-4FD2-8173-152889D26A25}" sibTransId="{A26A514A-E5D7-436F-A5A3-3AEED4BC4897}"/>
    <dgm:cxn modelId="{FA67ED83-58AA-45AE-B37C-5EDCC3456AFB}" srcId="{49BA7194-FEEF-480D-8DFE-6E96802B1DE0}" destId="{BECCB50D-70C6-4F3C-A968-E1F497F07E98}" srcOrd="1" destOrd="0" parTransId="{D67E6866-81B8-44E6-B123-0014C3CB66DC}" sibTransId="{FC131FD2-1C03-4F6A-ADC8-FBB3EC9A9276}"/>
    <dgm:cxn modelId="{B72D359B-CDD7-4858-9446-6FF214B055F0}" type="presOf" srcId="{BECCB50D-70C6-4F3C-A968-E1F497F07E98}" destId="{986E87D1-0C41-4F71-836A-7D831AD76549}" srcOrd="0" destOrd="0" presId="urn:microsoft.com/office/officeart/2005/8/layout/hList7"/>
    <dgm:cxn modelId="{AB46CF39-5C1C-42CA-84F6-CB4B6D661D3E}" type="presOf" srcId="{BECCB50D-70C6-4F3C-A968-E1F497F07E98}" destId="{34655553-6838-4608-9FA3-42A4BFC37319}" srcOrd="1" destOrd="0" presId="urn:microsoft.com/office/officeart/2005/8/layout/hList7"/>
    <dgm:cxn modelId="{BE1307EB-9999-41E7-82AB-60B979F47A27}" type="presOf" srcId="{FC131FD2-1C03-4F6A-ADC8-FBB3EC9A9276}" destId="{766C413E-8E11-4D0A-B8E4-0E4E883FBD21}" srcOrd="0" destOrd="0" presId="urn:microsoft.com/office/officeart/2005/8/layout/hList7"/>
    <dgm:cxn modelId="{04D38860-0C3A-4BF3-ABF2-9D5F6C3B01C7}" type="presOf" srcId="{4E1E3EE6-5FC1-4277-A2F0-2FC81CF6C6D9}" destId="{67830324-BE83-4159-82EC-C1867C03D15B}" srcOrd="0" destOrd="0" presId="urn:microsoft.com/office/officeart/2005/8/layout/hList7"/>
    <dgm:cxn modelId="{C5DAA427-C34A-4BEC-BA23-02E154237D3E}" srcId="{49BA7194-FEEF-480D-8DFE-6E96802B1DE0}" destId="{4E1E3EE6-5FC1-4277-A2F0-2FC81CF6C6D9}" srcOrd="2" destOrd="0" parTransId="{6AB3A7CF-562A-477A-9AE5-4AE1D3AA1672}" sibTransId="{0264752A-2E4F-461D-8691-14835582645A}"/>
    <dgm:cxn modelId="{B81D6609-116A-4586-81AC-912ED89C1FC4}" type="presOf" srcId="{09E228E2-5542-470C-A2F7-E1692FB2893D}" destId="{FA03D394-1622-4075-BD87-50084A04E86A}" srcOrd="1" destOrd="0" presId="urn:microsoft.com/office/officeart/2005/8/layout/hList7"/>
    <dgm:cxn modelId="{104FCBDB-58D7-4E74-B011-6A00A35A1A13}" type="presParOf" srcId="{A7D1F71C-D574-4073-B5C1-A0312BEF50EE}" destId="{101E5EF2-85CC-47DF-BC75-46F9EA16F7CF}" srcOrd="0" destOrd="0" presId="urn:microsoft.com/office/officeart/2005/8/layout/hList7"/>
    <dgm:cxn modelId="{3779A083-2C03-41E6-A965-F10D063607E5}" type="presParOf" srcId="{A7D1F71C-D574-4073-B5C1-A0312BEF50EE}" destId="{FFFB6052-42DC-4CF9-BAD9-29BB32D351E5}" srcOrd="1" destOrd="0" presId="urn:microsoft.com/office/officeart/2005/8/layout/hList7"/>
    <dgm:cxn modelId="{F0F68E42-14E4-4E5E-AADD-1201B656079B}" type="presParOf" srcId="{FFFB6052-42DC-4CF9-BAD9-29BB32D351E5}" destId="{618039EB-A505-4647-A38E-4BC82666F440}" srcOrd="0" destOrd="0" presId="urn:microsoft.com/office/officeart/2005/8/layout/hList7"/>
    <dgm:cxn modelId="{B61A8BEE-BBB9-4AAE-A421-FCEB6403BAEB}" type="presParOf" srcId="{618039EB-A505-4647-A38E-4BC82666F440}" destId="{B25FAC90-557B-4890-B7A0-FC273C47D01B}" srcOrd="0" destOrd="0" presId="urn:microsoft.com/office/officeart/2005/8/layout/hList7"/>
    <dgm:cxn modelId="{9D651408-EC5D-4839-A26D-391A57574280}" type="presParOf" srcId="{618039EB-A505-4647-A38E-4BC82666F440}" destId="{FA03D394-1622-4075-BD87-50084A04E86A}" srcOrd="1" destOrd="0" presId="urn:microsoft.com/office/officeart/2005/8/layout/hList7"/>
    <dgm:cxn modelId="{ECA32E9D-07AA-4687-9576-6411687BD387}" type="presParOf" srcId="{618039EB-A505-4647-A38E-4BC82666F440}" destId="{E5734582-2739-4AA4-ADF7-ACD0B83705EC}" srcOrd="2" destOrd="0" presId="urn:microsoft.com/office/officeart/2005/8/layout/hList7"/>
    <dgm:cxn modelId="{33D1101B-A09D-48F1-A4E3-79B5B7133EEA}" type="presParOf" srcId="{618039EB-A505-4647-A38E-4BC82666F440}" destId="{D8AE262F-035E-4207-AAF6-5F8DA24FCA13}" srcOrd="3" destOrd="0" presId="urn:microsoft.com/office/officeart/2005/8/layout/hList7"/>
    <dgm:cxn modelId="{179892E8-43AA-4F44-943A-6EF819213C84}" type="presParOf" srcId="{FFFB6052-42DC-4CF9-BAD9-29BB32D351E5}" destId="{F9859C17-E336-4CA6-84A5-999EEB004F41}" srcOrd="1" destOrd="0" presId="urn:microsoft.com/office/officeart/2005/8/layout/hList7"/>
    <dgm:cxn modelId="{5CF96459-C87A-4A96-A0A3-3646754AE102}" type="presParOf" srcId="{FFFB6052-42DC-4CF9-BAD9-29BB32D351E5}" destId="{B539EDC1-5837-4E38-9498-9126EF5A9A58}" srcOrd="2" destOrd="0" presId="urn:microsoft.com/office/officeart/2005/8/layout/hList7"/>
    <dgm:cxn modelId="{60947C8E-2E18-48CE-9B83-A7171401EA8F}" type="presParOf" srcId="{B539EDC1-5837-4E38-9498-9126EF5A9A58}" destId="{986E87D1-0C41-4F71-836A-7D831AD76549}" srcOrd="0" destOrd="0" presId="urn:microsoft.com/office/officeart/2005/8/layout/hList7"/>
    <dgm:cxn modelId="{126B645B-996D-4053-9AFA-53F867E32676}" type="presParOf" srcId="{B539EDC1-5837-4E38-9498-9126EF5A9A58}" destId="{34655553-6838-4608-9FA3-42A4BFC37319}" srcOrd="1" destOrd="0" presId="urn:microsoft.com/office/officeart/2005/8/layout/hList7"/>
    <dgm:cxn modelId="{8D5A8049-5D37-4824-8C07-469486D64E81}" type="presParOf" srcId="{B539EDC1-5837-4E38-9498-9126EF5A9A58}" destId="{A19E2909-438F-4441-BD61-AC14C131E5F7}" srcOrd="2" destOrd="0" presId="urn:microsoft.com/office/officeart/2005/8/layout/hList7"/>
    <dgm:cxn modelId="{D93A305D-1FDC-4EC2-A317-4D2179ADFC2E}" type="presParOf" srcId="{B539EDC1-5837-4E38-9498-9126EF5A9A58}" destId="{67BFC26C-8361-49EA-98FC-D7AED0259A89}" srcOrd="3" destOrd="0" presId="urn:microsoft.com/office/officeart/2005/8/layout/hList7"/>
    <dgm:cxn modelId="{A53A43C0-D2F6-4C16-9A78-981455C10167}" type="presParOf" srcId="{FFFB6052-42DC-4CF9-BAD9-29BB32D351E5}" destId="{766C413E-8E11-4D0A-B8E4-0E4E883FBD21}" srcOrd="3" destOrd="0" presId="urn:microsoft.com/office/officeart/2005/8/layout/hList7"/>
    <dgm:cxn modelId="{B09A038C-4F89-44A1-BE59-7927FAFAD623}" type="presParOf" srcId="{FFFB6052-42DC-4CF9-BAD9-29BB32D351E5}" destId="{4CA73314-5FBA-45C1-8CFB-B5F72AD51C57}" srcOrd="4" destOrd="0" presId="urn:microsoft.com/office/officeart/2005/8/layout/hList7"/>
    <dgm:cxn modelId="{7378B166-9388-4FFE-AC8E-867DC16BCDAB}" type="presParOf" srcId="{4CA73314-5FBA-45C1-8CFB-B5F72AD51C57}" destId="{67830324-BE83-4159-82EC-C1867C03D15B}" srcOrd="0" destOrd="0" presId="urn:microsoft.com/office/officeart/2005/8/layout/hList7"/>
    <dgm:cxn modelId="{A4AC799A-CC38-4E34-8D2A-0E1A459E7D03}" type="presParOf" srcId="{4CA73314-5FBA-45C1-8CFB-B5F72AD51C57}" destId="{A65EDCB0-1286-469F-9029-D5815E6C5176}" srcOrd="1" destOrd="0" presId="urn:microsoft.com/office/officeart/2005/8/layout/hList7"/>
    <dgm:cxn modelId="{AF02ABB7-4A21-48FB-9400-2521DF92F494}" type="presParOf" srcId="{4CA73314-5FBA-45C1-8CFB-B5F72AD51C57}" destId="{981A4D7D-6ECF-4D6A-80A5-72E64B1083A3}" srcOrd="2" destOrd="0" presId="urn:microsoft.com/office/officeart/2005/8/layout/hList7"/>
    <dgm:cxn modelId="{C2CFADAF-CCA8-48CB-B3D0-4D00C0573636}" type="presParOf" srcId="{4CA73314-5FBA-45C1-8CFB-B5F72AD51C57}" destId="{83859DA2-8E69-4053-9792-A3C323F1B38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C39FCF-77A7-46AB-BBE3-40F5CAC7EFE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3C67A2B-B3A4-47D6-8074-F7DC5C7C109F}">
      <dgm:prSet phldrT="[Texto]"/>
      <dgm:spPr/>
      <dgm:t>
        <a:bodyPr/>
        <a:lstStyle/>
        <a:p>
          <a:r>
            <a:rPr lang="pt-BR" dirty="0" smtClean="0"/>
            <a:t>Antes</a:t>
          </a:r>
          <a:endParaRPr lang="pt-BR" dirty="0"/>
        </a:p>
      </dgm:t>
    </dgm:pt>
    <dgm:pt modelId="{1A35A3D3-B5B3-4B19-9FC4-BF8D5656FF2A}" type="parTrans" cxnId="{65EE7F0C-7B24-4DB8-AEA6-B6E3D3A1F821}">
      <dgm:prSet/>
      <dgm:spPr/>
      <dgm:t>
        <a:bodyPr/>
        <a:lstStyle/>
        <a:p>
          <a:endParaRPr lang="pt-BR"/>
        </a:p>
      </dgm:t>
    </dgm:pt>
    <dgm:pt modelId="{32544C9C-2C22-42DF-AF65-8677DAA8A5B9}" type="sibTrans" cxnId="{65EE7F0C-7B24-4DB8-AEA6-B6E3D3A1F821}">
      <dgm:prSet/>
      <dgm:spPr/>
      <dgm:t>
        <a:bodyPr/>
        <a:lstStyle/>
        <a:p>
          <a:endParaRPr lang="pt-BR"/>
        </a:p>
      </dgm:t>
    </dgm:pt>
    <dgm:pt modelId="{FA11DE14-FD38-4BC1-A58A-D741899D05D2}">
      <dgm:prSet phldrT="[Texto]"/>
      <dgm:spPr/>
      <dgm:t>
        <a:bodyPr/>
        <a:lstStyle/>
        <a:p>
          <a:r>
            <a:rPr lang="pt-BR" dirty="0" smtClean="0"/>
            <a:t>Depois</a:t>
          </a:r>
          <a:endParaRPr lang="pt-BR" dirty="0"/>
        </a:p>
      </dgm:t>
    </dgm:pt>
    <dgm:pt modelId="{8CA9818D-98C5-4CFB-9F87-50556D7E225F}" type="parTrans" cxnId="{F1A64CFB-3D10-4701-94C9-274E469F7866}">
      <dgm:prSet/>
      <dgm:spPr/>
      <dgm:t>
        <a:bodyPr/>
        <a:lstStyle/>
        <a:p>
          <a:endParaRPr lang="pt-BR"/>
        </a:p>
      </dgm:t>
    </dgm:pt>
    <dgm:pt modelId="{6F79587A-1AF0-49F8-BC41-ACBCAA5F277E}" type="sibTrans" cxnId="{F1A64CFB-3D10-4701-94C9-274E469F7866}">
      <dgm:prSet/>
      <dgm:spPr/>
      <dgm:t>
        <a:bodyPr/>
        <a:lstStyle/>
        <a:p>
          <a:endParaRPr lang="pt-BR"/>
        </a:p>
      </dgm:t>
    </dgm:pt>
    <dgm:pt modelId="{557A85DD-B57F-428D-803B-B2194CBAC0E3}" type="pres">
      <dgm:prSet presAssocID="{79C39FCF-77A7-46AB-BBE3-40F5CAC7EFE7}" presName="diagram" presStyleCnt="0">
        <dgm:presLayoutVars>
          <dgm:dir/>
          <dgm:animLvl val="lvl"/>
          <dgm:resizeHandles val="exact"/>
        </dgm:presLayoutVars>
      </dgm:prSet>
      <dgm:spPr/>
    </dgm:pt>
    <dgm:pt modelId="{A9E666CD-106C-4FEF-A5FD-387DF891DAB0}" type="pres">
      <dgm:prSet presAssocID="{33C67A2B-B3A4-47D6-8074-F7DC5C7C109F}" presName="compNode" presStyleCnt="0"/>
      <dgm:spPr/>
    </dgm:pt>
    <dgm:pt modelId="{3AB7AD22-4528-40CA-BAE0-B26B6B571FAC}" type="pres">
      <dgm:prSet presAssocID="{33C67A2B-B3A4-47D6-8074-F7DC5C7C109F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278A98-EAC8-419D-BE16-5CB178CA4074}" type="pres">
      <dgm:prSet presAssocID="{33C67A2B-B3A4-47D6-8074-F7DC5C7C109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4430C4-3DF4-4530-92CD-A1FD97030DF4}" type="pres">
      <dgm:prSet presAssocID="{33C67A2B-B3A4-47D6-8074-F7DC5C7C109F}" presName="parentRect" presStyleLbl="alignNode1" presStyleIdx="0" presStyleCnt="2"/>
      <dgm:spPr/>
      <dgm:t>
        <a:bodyPr/>
        <a:lstStyle/>
        <a:p>
          <a:endParaRPr lang="pt-BR"/>
        </a:p>
      </dgm:t>
    </dgm:pt>
    <dgm:pt modelId="{055158A2-571A-48FE-915C-8793E46B7F0F}" type="pres">
      <dgm:prSet presAssocID="{33C67A2B-B3A4-47D6-8074-F7DC5C7C109F}" presName="adorn" presStyleLbl="fgAccFollowNode1" presStyleIdx="0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F777D4F-1441-4013-BD3A-38D7972858EE}" type="pres">
      <dgm:prSet presAssocID="{32544C9C-2C22-42DF-AF65-8677DAA8A5B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1437FFE-43B9-4490-A03C-779F40465670}" type="pres">
      <dgm:prSet presAssocID="{FA11DE14-FD38-4BC1-A58A-D741899D05D2}" presName="compNode" presStyleCnt="0"/>
      <dgm:spPr/>
    </dgm:pt>
    <dgm:pt modelId="{4DC0D9C7-2F28-4BEF-9B1A-91627307996A}" type="pres">
      <dgm:prSet presAssocID="{FA11DE14-FD38-4BC1-A58A-D741899D05D2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A9C4650-73AD-4384-B340-4243D9BEA35B}" type="pres">
      <dgm:prSet presAssocID="{FA11DE14-FD38-4BC1-A58A-D741899D05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C41F2F-9B3F-4E0C-A188-0E79AC362ADC}" type="pres">
      <dgm:prSet presAssocID="{FA11DE14-FD38-4BC1-A58A-D741899D05D2}" presName="parentRect" presStyleLbl="alignNode1" presStyleIdx="1" presStyleCnt="2"/>
      <dgm:spPr/>
      <dgm:t>
        <a:bodyPr/>
        <a:lstStyle/>
        <a:p>
          <a:endParaRPr lang="pt-BR"/>
        </a:p>
      </dgm:t>
    </dgm:pt>
    <dgm:pt modelId="{F8B4D06C-7893-4BB7-9299-D0BA57BFB020}" type="pres">
      <dgm:prSet presAssocID="{FA11DE14-FD38-4BC1-A58A-D741899D05D2}" presName="adorn" presStyleLbl="fgAccFollowNode1" presStyleIdx="1" presStyleCnt="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FB393CD-0096-4D79-9DEC-228E8E123964}" type="presOf" srcId="{FA11DE14-FD38-4BC1-A58A-D741899D05D2}" destId="{3A9C4650-73AD-4384-B340-4243D9BEA35B}" srcOrd="0" destOrd="0" presId="urn:microsoft.com/office/officeart/2005/8/layout/bList2"/>
    <dgm:cxn modelId="{B5D02DBF-17E0-468F-B769-0C69F3C7473E}" type="presOf" srcId="{33C67A2B-B3A4-47D6-8074-F7DC5C7C109F}" destId="{7C4430C4-3DF4-4530-92CD-A1FD97030DF4}" srcOrd="1" destOrd="0" presId="urn:microsoft.com/office/officeart/2005/8/layout/bList2"/>
    <dgm:cxn modelId="{70B148A5-61E8-4717-B401-CBD9F6AFCB66}" type="presOf" srcId="{32544C9C-2C22-42DF-AF65-8677DAA8A5B9}" destId="{4F777D4F-1441-4013-BD3A-38D7972858EE}" srcOrd="0" destOrd="0" presId="urn:microsoft.com/office/officeart/2005/8/layout/bList2"/>
    <dgm:cxn modelId="{3F347B28-969C-4A36-B485-37BA3287F2DF}" type="presOf" srcId="{FA11DE14-FD38-4BC1-A58A-D741899D05D2}" destId="{51C41F2F-9B3F-4E0C-A188-0E79AC362ADC}" srcOrd="1" destOrd="0" presId="urn:microsoft.com/office/officeart/2005/8/layout/bList2"/>
    <dgm:cxn modelId="{E86CEE72-5E95-4B1D-BC00-0D42495BFEBA}" type="presOf" srcId="{33C67A2B-B3A4-47D6-8074-F7DC5C7C109F}" destId="{6C278A98-EAC8-419D-BE16-5CB178CA4074}" srcOrd="0" destOrd="0" presId="urn:microsoft.com/office/officeart/2005/8/layout/bList2"/>
    <dgm:cxn modelId="{65EE7F0C-7B24-4DB8-AEA6-B6E3D3A1F821}" srcId="{79C39FCF-77A7-46AB-BBE3-40F5CAC7EFE7}" destId="{33C67A2B-B3A4-47D6-8074-F7DC5C7C109F}" srcOrd="0" destOrd="0" parTransId="{1A35A3D3-B5B3-4B19-9FC4-BF8D5656FF2A}" sibTransId="{32544C9C-2C22-42DF-AF65-8677DAA8A5B9}"/>
    <dgm:cxn modelId="{53AF55A9-5F2D-496F-8320-192580E4FFFF}" type="presOf" srcId="{79C39FCF-77A7-46AB-BBE3-40F5CAC7EFE7}" destId="{557A85DD-B57F-428D-803B-B2194CBAC0E3}" srcOrd="0" destOrd="0" presId="urn:microsoft.com/office/officeart/2005/8/layout/bList2"/>
    <dgm:cxn modelId="{F1A64CFB-3D10-4701-94C9-274E469F7866}" srcId="{79C39FCF-77A7-46AB-BBE3-40F5CAC7EFE7}" destId="{FA11DE14-FD38-4BC1-A58A-D741899D05D2}" srcOrd="1" destOrd="0" parTransId="{8CA9818D-98C5-4CFB-9F87-50556D7E225F}" sibTransId="{6F79587A-1AF0-49F8-BC41-ACBCAA5F277E}"/>
    <dgm:cxn modelId="{46E732C8-69BA-409A-9FAF-DF1D923A40E8}" type="presParOf" srcId="{557A85DD-B57F-428D-803B-B2194CBAC0E3}" destId="{A9E666CD-106C-4FEF-A5FD-387DF891DAB0}" srcOrd="0" destOrd="0" presId="urn:microsoft.com/office/officeart/2005/8/layout/bList2"/>
    <dgm:cxn modelId="{6B97D658-FBF6-4146-B816-24DD8689FBBC}" type="presParOf" srcId="{A9E666CD-106C-4FEF-A5FD-387DF891DAB0}" destId="{3AB7AD22-4528-40CA-BAE0-B26B6B571FAC}" srcOrd="0" destOrd="0" presId="urn:microsoft.com/office/officeart/2005/8/layout/bList2"/>
    <dgm:cxn modelId="{0A3B2157-E033-4E59-B3AD-34F8CBD20327}" type="presParOf" srcId="{A9E666CD-106C-4FEF-A5FD-387DF891DAB0}" destId="{6C278A98-EAC8-419D-BE16-5CB178CA4074}" srcOrd="1" destOrd="0" presId="urn:microsoft.com/office/officeart/2005/8/layout/bList2"/>
    <dgm:cxn modelId="{91EFDFC1-F542-4AB1-94D2-9DE7C4F832D8}" type="presParOf" srcId="{A9E666CD-106C-4FEF-A5FD-387DF891DAB0}" destId="{7C4430C4-3DF4-4530-92CD-A1FD97030DF4}" srcOrd="2" destOrd="0" presId="urn:microsoft.com/office/officeart/2005/8/layout/bList2"/>
    <dgm:cxn modelId="{1DA45C87-289E-40AB-8C18-4CB435C9F87C}" type="presParOf" srcId="{A9E666CD-106C-4FEF-A5FD-387DF891DAB0}" destId="{055158A2-571A-48FE-915C-8793E46B7F0F}" srcOrd="3" destOrd="0" presId="urn:microsoft.com/office/officeart/2005/8/layout/bList2"/>
    <dgm:cxn modelId="{BFEB3AF8-CDC0-4AFD-B416-B10EF569CF0C}" type="presParOf" srcId="{557A85DD-B57F-428D-803B-B2194CBAC0E3}" destId="{4F777D4F-1441-4013-BD3A-38D7972858EE}" srcOrd="1" destOrd="0" presId="urn:microsoft.com/office/officeart/2005/8/layout/bList2"/>
    <dgm:cxn modelId="{5E04E0E9-BE95-4015-B5EA-B0A0DC1C4AE6}" type="presParOf" srcId="{557A85DD-B57F-428D-803B-B2194CBAC0E3}" destId="{61437FFE-43B9-4490-A03C-779F40465670}" srcOrd="2" destOrd="0" presId="urn:microsoft.com/office/officeart/2005/8/layout/bList2"/>
    <dgm:cxn modelId="{8079A378-80DB-418E-8C5B-78C296A89781}" type="presParOf" srcId="{61437FFE-43B9-4490-A03C-779F40465670}" destId="{4DC0D9C7-2F28-4BEF-9B1A-91627307996A}" srcOrd="0" destOrd="0" presId="urn:microsoft.com/office/officeart/2005/8/layout/bList2"/>
    <dgm:cxn modelId="{ACA1DFF3-CC16-4DB9-AFD6-CF63CCA6F4FB}" type="presParOf" srcId="{61437FFE-43B9-4490-A03C-779F40465670}" destId="{3A9C4650-73AD-4384-B340-4243D9BEA35B}" srcOrd="1" destOrd="0" presId="urn:microsoft.com/office/officeart/2005/8/layout/bList2"/>
    <dgm:cxn modelId="{BF439098-F7EB-4DD9-8C7C-1B74BF97C768}" type="presParOf" srcId="{61437FFE-43B9-4490-A03C-779F40465670}" destId="{51C41F2F-9B3F-4E0C-A188-0E79AC362ADC}" srcOrd="2" destOrd="0" presId="urn:microsoft.com/office/officeart/2005/8/layout/bList2"/>
    <dgm:cxn modelId="{BA1A95B3-605B-4D0B-BA44-F6A966133A77}" type="presParOf" srcId="{61437FFE-43B9-4490-A03C-779F40465670}" destId="{F8B4D06C-7893-4BB7-9299-D0BA57BFB02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C39FCF-77A7-46AB-BBE3-40F5CAC7EFE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3C67A2B-B3A4-47D6-8074-F7DC5C7C109F}">
      <dgm:prSet phldrT="[Texto]"/>
      <dgm:spPr/>
      <dgm:t>
        <a:bodyPr/>
        <a:lstStyle/>
        <a:p>
          <a:r>
            <a:rPr lang="pt-BR" dirty="0" smtClean="0"/>
            <a:t>Troca e automação da porta de acesso</a:t>
          </a:r>
          <a:endParaRPr lang="pt-BR" dirty="0"/>
        </a:p>
      </dgm:t>
    </dgm:pt>
    <dgm:pt modelId="{1A35A3D3-B5B3-4B19-9FC4-BF8D5656FF2A}" type="parTrans" cxnId="{65EE7F0C-7B24-4DB8-AEA6-B6E3D3A1F821}">
      <dgm:prSet/>
      <dgm:spPr/>
      <dgm:t>
        <a:bodyPr/>
        <a:lstStyle/>
        <a:p>
          <a:endParaRPr lang="pt-BR"/>
        </a:p>
      </dgm:t>
    </dgm:pt>
    <dgm:pt modelId="{32544C9C-2C22-42DF-AF65-8677DAA8A5B9}" type="sibTrans" cxnId="{65EE7F0C-7B24-4DB8-AEA6-B6E3D3A1F821}">
      <dgm:prSet/>
      <dgm:spPr/>
      <dgm:t>
        <a:bodyPr/>
        <a:lstStyle/>
        <a:p>
          <a:endParaRPr lang="pt-BR"/>
        </a:p>
      </dgm:t>
    </dgm:pt>
    <dgm:pt modelId="{FA11DE14-FD38-4BC1-A58A-D741899D05D2}">
      <dgm:prSet phldrT="[Texto]"/>
      <dgm:spPr/>
      <dgm:t>
        <a:bodyPr/>
        <a:lstStyle/>
        <a:p>
          <a:r>
            <a:rPr lang="pt-BR" dirty="0" smtClean="0"/>
            <a:t>Troca do balcão do porteiro</a:t>
          </a:r>
          <a:endParaRPr lang="pt-BR" dirty="0"/>
        </a:p>
      </dgm:t>
    </dgm:pt>
    <dgm:pt modelId="{8CA9818D-98C5-4CFB-9F87-50556D7E225F}" type="parTrans" cxnId="{F1A64CFB-3D10-4701-94C9-274E469F7866}">
      <dgm:prSet/>
      <dgm:spPr/>
      <dgm:t>
        <a:bodyPr/>
        <a:lstStyle/>
        <a:p>
          <a:endParaRPr lang="pt-BR"/>
        </a:p>
      </dgm:t>
    </dgm:pt>
    <dgm:pt modelId="{6F79587A-1AF0-49F8-BC41-ACBCAA5F277E}" type="sibTrans" cxnId="{F1A64CFB-3D10-4701-94C9-274E469F7866}">
      <dgm:prSet/>
      <dgm:spPr/>
      <dgm:t>
        <a:bodyPr/>
        <a:lstStyle/>
        <a:p>
          <a:endParaRPr lang="pt-BR"/>
        </a:p>
      </dgm:t>
    </dgm:pt>
    <dgm:pt modelId="{23EF9E76-4E30-44F0-AD02-EF044849C6EF}">
      <dgm:prSet phldrT="[Texto]"/>
      <dgm:spPr/>
      <dgm:t>
        <a:bodyPr/>
        <a:lstStyle/>
        <a:p>
          <a:r>
            <a:rPr lang="pt-BR" dirty="0" smtClean="0"/>
            <a:t>Criação de balcão de recepção</a:t>
          </a:r>
          <a:endParaRPr lang="pt-BR" dirty="0"/>
        </a:p>
      </dgm:t>
    </dgm:pt>
    <dgm:pt modelId="{8990828A-D40A-461A-8B12-6F271EE684BF}" type="parTrans" cxnId="{47D89A1F-A0E7-4AA7-A6C5-10E0B07985E6}">
      <dgm:prSet/>
      <dgm:spPr/>
      <dgm:t>
        <a:bodyPr/>
        <a:lstStyle/>
        <a:p>
          <a:endParaRPr lang="pt-BR"/>
        </a:p>
      </dgm:t>
    </dgm:pt>
    <dgm:pt modelId="{BD9ADA5A-B603-4DB0-837A-8C8A44CF71E3}" type="sibTrans" cxnId="{47D89A1F-A0E7-4AA7-A6C5-10E0B07985E6}">
      <dgm:prSet/>
      <dgm:spPr/>
      <dgm:t>
        <a:bodyPr/>
        <a:lstStyle/>
        <a:p>
          <a:endParaRPr lang="pt-BR"/>
        </a:p>
      </dgm:t>
    </dgm:pt>
    <dgm:pt modelId="{557A85DD-B57F-428D-803B-B2194CBAC0E3}" type="pres">
      <dgm:prSet presAssocID="{79C39FCF-77A7-46AB-BBE3-40F5CAC7EFE7}" presName="diagram" presStyleCnt="0">
        <dgm:presLayoutVars>
          <dgm:dir/>
          <dgm:animLvl val="lvl"/>
          <dgm:resizeHandles val="exact"/>
        </dgm:presLayoutVars>
      </dgm:prSet>
      <dgm:spPr/>
    </dgm:pt>
    <dgm:pt modelId="{A9E666CD-106C-4FEF-A5FD-387DF891DAB0}" type="pres">
      <dgm:prSet presAssocID="{33C67A2B-B3A4-47D6-8074-F7DC5C7C109F}" presName="compNode" presStyleCnt="0"/>
      <dgm:spPr/>
    </dgm:pt>
    <dgm:pt modelId="{3AB7AD22-4528-40CA-BAE0-B26B6B571FAC}" type="pres">
      <dgm:prSet presAssocID="{33C67A2B-B3A4-47D6-8074-F7DC5C7C109F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278A98-EAC8-419D-BE16-5CB178CA4074}" type="pres">
      <dgm:prSet presAssocID="{33C67A2B-B3A4-47D6-8074-F7DC5C7C109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4430C4-3DF4-4530-92CD-A1FD97030DF4}" type="pres">
      <dgm:prSet presAssocID="{33C67A2B-B3A4-47D6-8074-F7DC5C7C109F}" presName="parentRect" presStyleLbl="alignNode1" presStyleIdx="0" presStyleCnt="3"/>
      <dgm:spPr/>
      <dgm:t>
        <a:bodyPr/>
        <a:lstStyle/>
        <a:p>
          <a:endParaRPr lang="pt-BR"/>
        </a:p>
      </dgm:t>
    </dgm:pt>
    <dgm:pt modelId="{055158A2-571A-48FE-915C-8793E46B7F0F}" type="pres">
      <dgm:prSet presAssocID="{33C67A2B-B3A4-47D6-8074-F7DC5C7C109F}" presName="adorn" presStyleLbl="fgAccFollowNode1" presStyleIdx="0" presStyleCnt="3" custScaleX="75433" custScaleY="7535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F777D4F-1441-4013-BD3A-38D7972858EE}" type="pres">
      <dgm:prSet presAssocID="{32544C9C-2C22-42DF-AF65-8677DAA8A5B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1437FFE-43B9-4490-A03C-779F40465670}" type="pres">
      <dgm:prSet presAssocID="{FA11DE14-FD38-4BC1-A58A-D741899D05D2}" presName="compNode" presStyleCnt="0"/>
      <dgm:spPr/>
    </dgm:pt>
    <dgm:pt modelId="{4DC0D9C7-2F28-4BEF-9B1A-91627307996A}" type="pres">
      <dgm:prSet presAssocID="{FA11DE14-FD38-4BC1-A58A-D741899D05D2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A9C4650-73AD-4384-B340-4243D9BEA35B}" type="pres">
      <dgm:prSet presAssocID="{FA11DE14-FD38-4BC1-A58A-D741899D05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C41F2F-9B3F-4E0C-A188-0E79AC362ADC}" type="pres">
      <dgm:prSet presAssocID="{FA11DE14-FD38-4BC1-A58A-D741899D05D2}" presName="parentRect" presStyleLbl="alignNode1" presStyleIdx="1" presStyleCnt="3"/>
      <dgm:spPr/>
      <dgm:t>
        <a:bodyPr/>
        <a:lstStyle/>
        <a:p>
          <a:endParaRPr lang="pt-BR"/>
        </a:p>
      </dgm:t>
    </dgm:pt>
    <dgm:pt modelId="{F8B4D06C-7893-4BB7-9299-D0BA57BFB020}" type="pres">
      <dgm:prSet presAssocID="{FA11DE14-FD38-4BC1-A58A-D741899D05D2}" presName="adorn" presStyleLbl="fgAccFollowNode1" presStyleIdx="1" presStyleCnt="3" custScaleX="80180" custScaleY="787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5ECDE94-915B-45CF-A313-BC20347A5CF5}" type="pres">
      <dgm:prSet presAssocID="{6F79587A-1AF0-49F8-BC41-ACBCAA5F277E}" presName="sibTrans" presStyleLbl="sibTrans2D1" presStyleIdx="0" presStyleCnt="0"/>
      <dgm:spPr/>
      <dgm:t>
        <a:bodyPr/>
        <a:lstStyle/>
        <a:p>
          <a:endParaRPr lang="pt-BR"/>
        </a:p>
      </dgm:t>
    </dgm:pt>
    <dgm:pt modelId="{9B208609-341F-4FD5-B2C1-BB6E2B6CDADD}" type="pres">
      <dgm:prSet presAssocID="{23EF9E76-4E30-44F0-AD02-EF044849C6EF}" presName="compNode" presStyleCnt="0"/>
      <dgm:spPr/>
    </dgm:pt>
    <dgm:pt modelId="{8304F4B4-8190-4D9D-AF24-C2DFBD32BC75}" type="pres">
      <dgm:prSet presAssocID="{23EF9E76-4E30-44F0-AD02-EF044849C6EF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D7C71CC-EA3A-4975-9521-D0BEABC78A9A}" type="pres">
      <dgm:prSet presAssocID="{23EF9E76-4E30-44F0-AD02-EF044849C6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7123EC-210E-4DB5-AE41-C04F1FA2B266}" type="pres">
      <dgm:prSet presAssocID="{23EF9E76-4E30-44F0-AD02-EF044849C6EF}" presName="parentRect" presStyleLbl="alignNode1" presStyleIdx="2" presStyleCnt="3"/>
      <dgm:spPr/>
      <dgm:t>
        <a:bodyPr/>
        <a:lstStyle/>
        <a:p>
          <a:endParaRPr lang="pt-BR"/>
        </a:p>
      </dgm:t>
    </dgm:pt>
    <dgm:pt modelId="{17F9D11B-719A-496A-B28E-CEFE8E011E1B}" type="pres">
      <dgm:prSet presAssocID="{23EF9E76-4E30-44F0-AD02-EF044849C6EF}" presName="adorn" presStyleLbl="fgAccFollowNode1" presStyleIdx="2" presStyleCnt="3" custScaleX="72896" custScaleY="7406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44A27C5-B7ED-4858-B9B8-6C4B4BB6C65A}" type="presOf" srcId="{33C67A2B-B3A4-47D6-8074-F7DC5C7C109F}" destId="{7C4430C4-3DF4-4530-92CD-A1FD97030DF4}" srcOrd="1" destOrd="0" presId="urn:microsoft.com/office/officeart/2005/8/layout/bList2"/>
    <dgm:cxn modelId="{FB66CED7-D9DA-495A-9D89-4A1E4F7B174A}" type="presOf" srcId="{23EF9E76-4E30-44F0-AD02-EF044849C6EF}" destId="{3D7C71CC-EA3A-4975-9521-D0BEABC78A9A}" srcOrd="0" destOrd="0" presId="urn:microsoft.com/office/officeart/2005/8/layout/bList2"/>
    <dgm:cxn modelId="{6559B2D9-BEC8-42AD-B67A-B9AF906B2EFA}" type="presOf" srcId="{FA11DE14-FD38-4BC1-A58A-D741899D05D2}" destId="{3A9C4650-73AD-4384-B340-4243D9BEA35B}" srcOrd="0" destOrd="0" presId="urn:microsoft.com/office/officeart/2005/8/layout/bList2"/>
    <dgm:cxn modelId="{5CFC855D-987E-469C-A822-3DEF0ED27300}" type="presOf" srcId="{23EF9E76-4E30-44F0-AD02-EF044849C6EF}" destId="{457123EC-210E-4DB5-AE41-C04F1FA2B266}" srcOrd="1" destOrd="0" presId="urn:microsoft.com/office/officeart/2005/8/layout/bList2"/>
    <dgm:cxn modelId="{47D89A1F-A0E7-4AA7-A6C5-10E0B07985E6}" srcId="{79C39FCF-77A7-46AB-BBE3-40F5CAC7EFE7}" destId="{23EF9E76-4E30-44F0-AD02-EF044849C6EF}" srcOrd="2" destOrd="0" parTransId="{8990828A-D40A-461A-8B12-6F271EE684BF}" sibTransId="{BD9ADA5A-B603-4DB0-837A-8C8A44CF71E3}"/>
    <dgm:cxn modelId="{DE7BB118-C395-421B-BC37-B569C03055F4}" type="presOf" srcId="{32544C9C-2C22-42DF-AF65-8677DAA8A5B9}" destId="{4F777D4F-1441-4013-BD3A-38D7972858EE}" srcOrd="0" destOrd="0" presId="urn:microsoft.com/office/officeart/2005/8/layout/bList2"/>
    <dgm:cxn modelId="{ACEC1DA6-99CC-45CE-92A5-274C4594F480}" type="presOf" srcId="{79C39FCF-77A7-46AB-BBE3-40F5CAC7EFE7}" destId="{557A85DD-B57F-428D-803B-B2194CBAC0E3}" srcOrd="0" destOrd="0" presId="urn:microsoft.com/office/officeart/2005/8/layout/bList2"/>
    <dgm:cxn modelId="{33376418-B0D7-48D7-A0DE-FB5519F3DA4E}" type="presOf" srcId="{FA11DE14-FD38-4BC1-A58A-D741899D05D2}" destId="{51C41F2F-9B3F-4E0C-A188-0E79AC362ADC}" srcOrd="1" destOrd="0" presId="urn:microsoft.com/office/officeart/2005/8/layout/bList2"/>
    <dgm:cxn modelId="{08BBC47D-5B7E-49A7-B809-D379EFBEA3D2}" type="presOf" srcId="{6F79587A-1AF0-49F8-BC41-ACBCAA5F277E}" destId="{F5ECDE94-915B-45CF-A313-BC20347A5CF5}" srcOrd="0" destOrd="0" presId="urn:microsoft.com/office/officeart/2005/8/layout/bList2"/>
    <dgm:cxn modelId="{65EE7F0C-7B24-4DB8-AEA6-B6E3D3A1F821}" srcId="{79C39FCF-77A7-46AB-BBE3-40F5CAC7EFE7}" destId="{33C67A2B-B3A4-47D6-8074-F7DC5C7C109F}" srcOrd="0" destOrd="0" parTransId="{1A35A3D3-B5B3-4B19-9FC4-BF8D5656FF2A}" sibTransId="{32544C9C-2C22-42DF-AF65-8677DAA8A5B9}"/>
    <dgm:cxn modelId="{42FF476F-4BAA-4E08-A5DC-1AE4405FFD9B}" type="presOf" srcId="{33C67A2B-B3A4-47D6-8074-F7DC5C7C109F}" destId="{6C278A98-EAC8-419D-BE16-5CB178CA4074}" srcOrd="0" destOrd="0" presId="urn:microsoft.com/office/officeart/2005/8/layout/bList2"/>
    <dgm:cxn modelId="{F1A64CFB-3D10-4701-94C9-274E469F7866}" srcId="{79C39FCF-77A7-46AB-BBE3-40F5CAC7EFE7}" destId="{FA11DE14-FD38-4BC1-A58A-D741899D05D2}" srcOrd="1" destOrd="0" parTransId="{8CA9818D-98C5-4CFB-9F87-50556D7E225F}" sibTransId="{6F79587A-1AF0-49F8-BC41-ACBCAA5F277E}"/>
    <dgm:cxn modelId="{E362E78B-ADDB-493A-97EA-E07611EEE641}" type="presParOf" srcId="{557A85DD-B57F-428D-803B-B2194CBAC0E3}" destId="{A9E666CD-106C-4FEF-A5FD-387DF891DAB0}" srcOrd="0" destOrd="0" presId="urn:microsoft.com/office/officeart/2005/8/layout/bList2"/>
    <dgm:cxn modelId="{0B5CF942-9080-4A60-8FF8-80397F31BF13}" type="presParOf" srcId="{A9E666CD-106C-4FEF-A5FD-387DF891DAB0}" destId="{3AB7AD22-4528-40CA-BAE0-B26B6B571FAC}" srcOrd="0" destOrd="0" presId="urn:microsoft.com/office/officeart/2005/8/layout/bList2"/>
    <dgm:cxn modelId="{C633C570-EE1A-49DD-B4A0-B7507FCEDE5E}" type="presParOf" srcId="{A9E666CD-106C-4FEF-A5FD-387DF891DAB0}" destId="{6C278A98-EAC8-419D-BE16-5CB178CA4074}" srcOrd="1" destOrd="0" presId="urn:microsoft.com/office/officeart/2005/8/layout/bList2"/>
    <dgm:cxn modelId="{523FD34A-F899-4D29-8B50-3E5C4D67DE56}" type="presParOf" srcId="{A9E666CD-106C-4FEF-A5FD-387DF891DAB0}" destId="{7C4430C4-3DF4-4530-92CD-A1FD97030DF4}" srcOrd="2" destOrd="0" presId="urn:microsoft.com/office/officeart/2005/8/layout/bList2"/>
    <dgm:cxn modelId="{2944959B-4F94-4E5E-9AA0-4D5DF0645FB3}" type="presParOf" srcId="{A9E666CD-106C-4FEF-A5FD-387DF891DAB0}" destId="{055158A2-571A-48FE-915C-8793E46B7F0F}" srcOrd="3" destOrd="0" presId="urn:microsoft.com/office/officeart/2005/8/layout/bList2"/>
    <dgm:cxn modelId="{96D65711-A4E8-4634-AF8F-B35F059C6359}" type="presParOf" srcId="{557A85DD-B57F-428D-803B-B2194CBAC0E3}" destId="{4F777D4F-1441-4013-BD3A-38D7972858EE}" srcOrd="1" destOrd="0" presId="urn:microsoft.com/office/officeart/2005/8/layout/bList2"/>
    <dgm:cxn modelId="{F42A6697-8D2F-4878-B4F6-D994370F283A}" type="presParOf" srcId="{557A85DD-B57F-428D-803B-B2194CBAC0E3}" destId="{61437FFE-43B9-4490-A03C-779F40465670}" srcOrd="2" destOrd="0" presId="urn:microsoft.com/office/officeart/2005/8/layout/bList2"/>
    <dgm:cxn modelId="{6C3906FC-8A2B-4FF7-A892-E861154CCD22}" type="presParOf" srcId="{61437FFE-43B9-4490-A03C-779F40465670}" destId="{4DC0D9C7-2F28-4BEF-9B1A-91627307996A}" srcOrd="0" destOrd="0" presId="urn:microsoft.com/office/officeart/2005/8/layout/bList2"/>
    <dgm:cxn modelId="{3DFFEC5B-13ED-4F6D-930C-DF2236D5B331}" type="presParOf" srcId="{61437FFE-43B9-4490-A03C-779F40465670}" destId="{3A9C4650-73AD-4384-B340-4243D9BEA35B}" srcOrd="1" destOrd="0" presId="urn:microsoft.com/office/officeart/2005/8/layout/bList2"/>
    <dgm:cxn modelId="{6DDD211F-0F23-449F-9849-6AD341CCF126}" type="presParOf" srcId="{61437FFE-43B9-4490-A03C-779F40465670}" destId="{51C41F2F-9B3F-4E0C-A188-0E79AC362ADC}" srcOrd="2" destOrd="0" presId="urn:microsoft.com/office/officeart/2005/8/layout/bList2"/>
    <dgm:cxn modelId="{4776A6B2-D393-4305-97C9-975E58166D0E}" type="presParOf" srcId="{61437FFE-43B9-4490-A03C-779F40465670}" destId="{F8B4D06C-7893-4BB7-9299-D0BA57BFB020}" srcOrd="3" destOrd="0" presId="urn:microsoft.com/office/officeart/2005/8/layout/bList2"/>
    <dgm:cxn modelId="{2B129558-B31C-4F29-9E50-1BFB42CD9F47}" type="presParOf" srcId="{557A85DD-B57F-428D-803B-B2194CBAC0E3}" destId="{F5ECDE94-915B-45CF-A313-BC20347A5CF5}" srcOrd="3" destOrd="0" presId="urn:microsoft.com/office/officeart/2005/8/layout/bList2"/>
    <dgm:cxn modelId="{1B9FFCB8-5F3F-4AC0-84A7-01CCAA5953D3}" type="presParOf" srcId="{557A85DD-B57F-428D-803B-B2194CBAC0E3}" destId="{9B208609-341F-4FD5-B2C1-BB6E2B6CDADD}" srcOrd="4" destOrd="0" presId="urn:microsoft.com/office/officeart/2005/8/layout/bList2"/>
    <dgm:cxn modelId="{D40CB171-E7D7-45B1-B3CF-6D2D20E31E9B}" type="presParOf" srcId="{9B208609-341F-4FD5-B2C1-BB6E2B6CDADD}" destId="{8304F4B4-8190-4D9D-AF24-C2DFBD32BC75}" srcOrd="0" destOrd="0" presId="urn:microsoft.com/office/officeart/2005/8/layout/bList2"/>
    <dgm:cxn modelId="{2AC7E447-97E8-4DDD-BEF4-E556852DBDF6}" type="presParOf" srcId="{9B208609-341F-4FD5-B2C1-BB6E2B6CDADD}" destId="{3D7C71CC-EA3A-4975-9521-D0BEABC78A9A}" srcOrd="1" destOrd="0" presId="urn:microsoft.com/office/officeart/2005/8/layout/bList2"/>
    <dgm:cxn modelId="{F91FC33D-090F-452C-B06A-17704AC62BDA}" type="presParOf" srcId="{9B208609-341F-4FD5-B2C1-BB6E2B6CDADD}" destId="{457123EC-210E-4DB5-AE41-C04F1FA2B266}" srcOrd="2" destOrd="0" presId="urn:microsoft.com/office/officeart/2005/8/layout/bList2"/>
    <dgm:cxn modelId="{E44B3D9B-79F0-4CB1-AE85-2F2E903290CF}" type="presParOf" srcId="{9B208609-341F-4FD5-B2C1-BB6E2B6CDADD}" destId="{17F9D11B-719A-496A-B28E-CEFE8E011E1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577F23-3F3B-4253-8038-86D87E16EE18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3746D8A-0803-4833-9787-FD181FF8B57D}">
      <dgm:prSet phldrT="[Texto]"/>
      <dgm:spPr/>
      <dgm:t>
        <a:bodyPr/>
        <a:lstStyle/>
        <a:p>
          <a:r>
            <a:rPr lang="pt-BR" dirty="0" smtClean="0"/>
            <a:t>Acompanhamento técnico de serviços de engenharia</a:t>
          </a:r>
          <a:endParaRPr lang="pt-BR" dirty="0"/>
        </a:p>
      </dgm:t>
    </dgm:pt>
    <dgm:pt modelId="{644D0B7A-49B3-4744-89A4-188431EA9DFB}" type="parTrans" cxnId="{21372FE1-E5F0-413C-946A-2E17C74D0FBA}">
      <dgm:prSet/>
      <dgm:spPr/>
      <dgm:t>
        <a:bodyPr/>
        <a:lstStyle/>
        <a:p>
          <a:endParaRPr lang="pt-BR"/>
        </a:p>
      </dgm:t>
    </dgm:pt>
    <dgm:pt modelId="{96CD5D8C-02CB-4ACA-A861-2708AE427976}" type="sibTrans" cxnId="{21372FE1-E5F0-413C-946A-2E17C74D0FBA}">
      <dgm:prSet/>
      <dgm:spPr/>
      <dgm:t>
        <a:bodyPr/>
        <a:lstStyle/>
        <a:p>
          <a:endParaRPr lang="pt-BR"/>
        </a:p>
      </dgm:t>
    </dgm:pt>
    <dgm:pt modelId="{2A5AC584-EFE5-4EEB-AAE6-78DF1CEE9677}">
      <dgm:prSet phldrT="[Texto]"/>
      <dgm:spPr/>
      <dgm:t>
        <a:bodyPr/>
        <a:lstStyle/>
        <a:p>
          <a:r>
            <a:rPr lang="pt-BR" dirty="0" smtClean="0"/>
            <a:t>Obras de reforma do auditório térreo;</a:t>
          </a:r>
          <a:endParaRPr lang="pt-BR" dirty="0"/>
        </a:p>
      </dgm:t>
    </dgm:pt>
    <dgm:pt modelId="{CDBCE503-001D-4D04-AC6D-248F61AB6C28}" type="parTrans" cxnId="{A45A8CB2-89DE-4508-858D-5D91A8346738}">
      <dgm:prSet/>
      <dgm:spPr/>
      <dgm:t>
        <a:bodyPr/>
        <a:lstStyle/>
        <a:p>
          <a:endParaRPr lang="pt-BR"/>
        </a:p>
      </dgm:t>
    </dgm:pt>
    <dgm:pt modelId="{2EA1F474-63D1-4103-B5AB-67DB60E47D95}" type="sibTrans" cxnId="{A45A8CB2-89DE-4508-858D-5D91A8346738}">
      <dgm:prSet/>
      <dgm:spPr/>
      <dgm:t>
        <a:bodyPr/>
        <a:lstStyle/>
        <a:p>
          <a:endParaRPr lang="pt-BR"/>
        </a:p>
      </dgm:t>
    </dgm:pt>
    <dgm:pt modelId="{DF5CE954-C7E5-4058-8EC2-0406681A0068}">
      <dgm:prSet phldrT="[Texto]"/>
      <dgm:spPr/>
      <dgm:t>
        <a:bodyPr/>
        <a:lstStyle/>
        <a:p>
          <a:r>
            <a:rPr lang="pt-BR" dirty="0" smtClean="0"/>
            <a:t>Obras da cisterna e pátio do prédio sede da ENSP;</a:t>
          </a:r>
          <a:endParaRPr lang="pt-BR" dirty="0"/>
        </a:p>
      </dgm:t>
    </dgm:pt>
    <dgm:pt modelId="{6380BFFD-6DAF-4F75-BAE9-A2E871FDD1B4}" type="parTrans" cxnId="{550EE081-4C40-45AC-8102-02AD53F3A678}">
      <dgm:prSet/>
      <dgm:spPr/>
      <dgm:t>
        <a:bodyPr/>
        <a:lstStyle/>
        <a:p>
          <a:endParaRPr lang="pt-BR"/>
        </a:p>
      </dgm:t>
    </dgm:pt>
    <dgm:pt modelId="{DA1A70D1-F0CD-4502-B4D3-4B08E172D551}" type="sibTrans" cxnId="{550EE081-4C40-45AC-8102-02AD53F3A678}">
      <dgm:prSet/>
      <dgm:spPr/>
      <dgm:t>
        <a:bodyPr/>
        <a:lstStyle/>
        <a:p>
          <a:endParaRPr lang="pt-BR"/>
        </a:p>
      </dgm:t>
    </dgm:pt>
    <dgm:pt modelId="{504E200F-6B2B-4B9C-82A2-7481ABA9EE7A}">
      <dgm:prSet phldrT="[Texto]"/>
      <dgm:spPr/>
      <dgm:t>
        <a:bodyPr/>
        <a:lstStyle/>
        <a:p>
          <a:r>
            <a:rPr lang="pt-BR" dirty="0" smtClean="0"/>
            <a:t>Reparos nos dutos de gás do entorno da ENSP</a:t>
          </a:r>
          <a:endParaRPr lang="pt-BR" dirty="0"/>
        </a:p>
      </dgm:t>
    </dgm:pt>
    <dgm:pt modelId="{1EBFB72B-A885-4C1F-A4AD-A9D70618B644}" type="parTrans" cxnId="{426FF6E6-1E26-498B-96FE-0881EC1EEB70}">
      <dgm:prSet/>
      <dgm:spPr/>
      <dgm:t>
        <a:bodyPr/>
        <a:lstStyle/>
        <a:p>
          <a:endParaRPr lang="pt-BR"/>
        </a:p>
      </dgm:t>
    </dgm:pt>
    <dgm:pt modelId="{F781FE2B-E441-4FF1-B989-732E9E8F088E}" type="sibTrans" cxnId="{426FF6E6-1E26-498B-96FE-0881EC1EEB70}">
      <dgm:prSet/>
      <dgm:spPr/>
      <dgm:t>
        <a:bodyPr/>
        <a:lstStyle/>
        <a:p>
          <a:endParaRPr lang="pt-BR"/>
        </a:p>
      </dgm:t>
    </dgm:pt>
    <dgm:pt modelId="{9CAFF926-3F05-4D15-AF41-E7ED1DACF20D}">
      <dgm:prSet phldrT="[Texto]"/>
      <dgm:spPr/>
      <dgm:t>
        <a:bodyPr/>
        <a:lstStyle/>
        <a:p>
          <a:r>
            <a:rPr lang="pt-BR" dirty="0" smtClean="0"/>
            <a:t>Apoio logístico;</a:t>
          </a:r>
          <a:endParaRPr lang="pt-BR" dirty="0"/>
        </a:p>
      </dgm:t>
    </dgm:pt>
    <dgm:pt modelId="{537F1CEC-C5F1-40F4-8359-A58EC19F9AF6}" type="parTrans" cxnId="{0A8D6822-9B78-4EA0-A6BC-AC6EB3FEA641}">
      <dgm:prSet/>
      <dgm:spPr/>
      <dgm:t>
        <a:bodyPr/>
        <a:lstStyle/>
        <a:p>
          <a:endParaRPr lang="pt-BR"/>
        </a:p>
      </dgm:t>
    </dgm:pt>
    <dgm:pt modelId="{3CC33DD2-3EF9-4052-9F78-FE9652050BDC}" type="sibTrans" cxnId="{0A8D6822-9B78-4EA0-A6BC-AC6EB3FEA641}">
      <dgm:prSet/>
      <dgm:spPr/>
      <dgm:t>
        <a:bodyPr/>
        <a:lstStyle/>
        <a:p>
          <a:endParaRPr lang="pt-BR"/>
        </a:p>
      </dgm:t>
    </dgm:pt>
    <dgm:pt modelId="{51657391-E083-4195-8629-30F8B8E1A4E0}">
      <dgm:prSet phldrT="[Texto]"/>
      <dgm:spPr/>
      <dgm:t>
        <a:bodyPr/>
        <a:lstStyle/>
        <a:p>
          <a:r>
            <a:rPr lang="pt-BR" dirty="0" smtClean="0"/>
            <a:t>Organização das equipes de segurança (vigilância e Brigada)</a:t>
          </a:r>
          <a:endParaRPr lang="pt-BR" dirty="0"/>
        </a:p>
      </dgm:t>
    </dgm:pt>
    <dgm:pt modelId="{971D90CD-F5FE-4210-85F4-EB7B3727B9AC}" type="parTrans" cxnId="{E6AF9FA2-1938-48FD-ADAF-09D914385DA7}">
      <dgm:prSet/>
      <dgm:spPr/>
      <dgm:t>
        <a:bodyPr/>
        <a:lstStyle/>
        <a:p>
          <a:endParaRPr lang="pt-BR"/>
        </a:p>
      </dgm:t>
    </dgm:pt>
    <dgm:pt modelId="{D189D328-9B36-4051-BE45-940E33261DF4}" type="sibTrans" cxnId="{E6AF9FA2-1938-48FD-ADAF-09D914385DA7}">
      <dgm:prSet/>
      <dgm:spPr/>
      <dgm:t>
        <a:bodyPr/>
        <a:lstStyle/>
        <a:p>
          <a:endParaRPr lang="pt-BR"/>
        </a:p>
      </dgm:t>
    </dgm:pt>
    <dgm:pt modelId="{DCD183D7-35AB-4F85-AF4F-5FB484D96C82}">
      <dgm:prSet phldrT="[Texto]"/>
      <dgm:spPr/>
      <dgm:t>
        <a:bodyPr/>
        <a:lstStyle/>
        <a:p>
          <a:r>
            <a:rPr lang="pt-BR" dirty="0" smtClean="0"/>
            <a:t>Serviços de manutenção predial, civil, hidráulica e elétrica;</a:t>
          </a:r>
          <a:endParaRPr lang="pt-BR" dirty="0"/>
        </a:p>
      </dgm:t>
    </dgm:pt>
    <dgm:pt modelId="{A039553B-E84C-45C9-9FBD-96B4A580A8C6}" type="parTrans" cxnId="{D8F283E5-E66F-4B2B-9576-48E2B7A4C956}">
      <dgm:prSet/>
      <dgm:spPr/>
      <dgm:t>
        <a:bodyPr/>
        <a:lstStyle/>
        <a:p>
          <a:endParaRPr lang="pt-BR"/>
        </a:p>
      </dgm:t>
    </dgm:pt>
    <dgm:pt modelId="{EF0992B3-81E8-4E50-A461-3C4F3D5CB5BB}" type="sibTrans" cxnId="{D8F283E5-E66F-4B2B-9576-48E2B7A4C956}">
      <dgm:prSet/>
      <dgm:spPr/>
      <dgm:t>
        <a:bodyPr/>
        <a:lstStyle/>
        <a:p>
          <a:endParaRPr lang="pt-BR"/>
        </a:p>
      </dgm:t>
    </dgm:pt>
    <dgm:pt modelId="{59F7B0A7-3ECF-458F-B371-158574EBDD28}">
      <dgm:prSet phldrT="[Texto]"/>
      <dgm:spPr/>
      <dgm:t>
        <a:bodyPr/>
        <a:lstStyle/>
        <a:p>
          <a:r>
            <a:rPr lang="pt-BR" dirty="0" smtClean="0"/>
            <a:t>Reformas e pequenos serviços</a:t>
          </a:r>
          <a:endParaRPr lang="pt-BR" dirty="0"/>
        </a:p>
      </dgm:t>
    </dgm:pt>
    <dgm:pt modelId="{5E36F38E-3F86-4652-A145-6381C2F3AA2B}" type="parTrans" cxnId="{1609F3AD-15E5-437B-971C-0AC89D87D4B9}">
      <dgm:prSet/>
      <dgm:spPr/>
      <dgm:t>
        <a:bodyPr/>
        <a:lstStyle/>
        <a:p>
          <a:endParaRPr lang="pt-BR"/>
        </a:p>
      </dgm:t>
    </dgm:pt>
    <dgm:pt modelId="{9DFD55E4-89C2-44B7-A145-1F36A2298206}" type="sibTrans" cxnId="{1609F3AD-15E5-437B-971C-0AC89D87D4B9}">
      <dgm:prSet/>
      <dgm:spPr/>
      <dgm:t>
        <a:bodyPr/>
        <a:lstStyle/>
        <a:p>
          <a:endParaRPr lang="pt-BR"/>
        </a:p>
      </dgm:t>
    </dgm:pt>
    <dgm:pt modelId="{79816C70-351A-4216-83E3-357D5016DC66}">
      <dgm:prSet phldrT="[Texto]"/>
      <dgm:spPr/>
      <dgm:t>
        <a:bodyPr/>
        <a:lstStyle/>
        <a:p>
          <a:r>
            <a:rPr lang="pt-BR" dirty="0" smtClean="0"/>
            <a:t>Adequações Físicas no almoxarifado da ENSP;</a:t>
          </a:r>
          <a:endParaRPr lang="pt-BR" dirty="0"/>
        </a:p>
      </dgm:t>
    </dgm:pt>
    <dgm:pt modelId="{F72BCD70-7A13-498A-A014-D9E2A6B0A75E}" type="parTrans" cxnId="{7F477F1C-03BE-4BBC-B9E6-9AE051C4C181}">
      <dgm:prSet/>
      <dgm:spPr/>
      <dgm:t>
        <a:bodyPr/>
        <a:lstStyle/>
        <a:p>
          <a:endParaRPr lang="pt-BR"/>
        </a:p>
      </dgm:t>
    </dgm:pt>
    <dgm:pt modelId="{6F10BE43-B3AD-4B74-BF11-F173ABACDDC0}" type="sibTrans" cxnId="{7F477F1C-03BE-4BBC-B9E6-9AE051C4C181}">
      <dgm:prSet/>
      <dgm:spPr/>
      <dgm:t>
        <a:bodyPr/>
        <a:lstStyle/>
        <a:p>
          <a:endParaRPr lang="pt-BR"/>
        </a:p>
      </dgm:t>
    </dgm:pt>
    <dgm:pt modelId="{E924C675-10F4-42A6-9964-6A6C385C89AF}">
      <dgm:prSet phldrT="[Texto]"/>
      <dgm:spPr/>
      <dgm:t>
        <a:bodyPr/>
        <a:lstStyle/>
        <a:p>
          <a:r>
            <a:rPr lang="pt-BR" dirty="0" smtClean="0"/>
            <a:t>Adequações  no espaço dos alunos no 2º andar;</a:t>
          </a:r>
          <a:endParaRPr lang="pt-BR" dirty="0"/>
        </a:p>
      </dgm:t>
    </dgm:pt>
    <dgm:pt modelId="{2211C8A7-F1AF-4B1F-ADFA-78B00B4C2656}" type="parTrans" cxnId="{ED128ED7-E00A-4703-98DA-A7EBD234C379}">
      <dgm:prSet/>
      <dgm:spPr/>
      <dgm:t>
        <a:bodyPr/>
        <a:lstStyle/>
        <a:p>
          <a:endParaRPr lang="pt-BR"/>
        </a:p>
      </dgm:t>
    </dgm:pt>
    <dgm:pt modelId="{06F91B6F-FE76-4674-99C8-651A6B07D4D5}" type="sibTrans" cxnId="{ED128ED7-E00A-4703-98DA-A7EBD234C379}">
      <dgm:prSet/>
      <dgm:spPr/>
      <dgm:t>
        <a:bodyPr/>
        <a:lstStyle/>
        <a:p>
          <a:endParaRPr lang="pt-BR"/>
        </a:p>
      </dgm:t>
    </dgm:pt>
    <dgm:pt modelId="{5ADF073A-D876-4EF8-B7D8-C0671ADFEECF}">
      <dgm:prSet phldrT="[Texto]"/>
      <dgm:spPr/>
      <dgm:t>
        <a:bodyPr/>
        <a:lstStyle/>
        <a:p>
          <a:r>
            <a:rPr lang="pt-BR" dirty="0" smtClean="0"/>
            <a:t>Adequações  no GESCON, SGQ e SGTI;</a:t>
          </a:r>
          <a:endParaRPr lang="pt-BR" dirty="0"/>
        </a:p>
      </dgm:t>
    </dgm:pt>
    <dgm:pt modelId="{B718180B-9764-4DAE-BA01-832275FED99E}" type="parTrans" cxnId="{02A11534-9242-4C29-BF6E-922C92EAF98C}">
      <dgm:prSet/>
      <dgm:spPr/>
      <dgm:t>
        <a:bodyPr/>
        <a:lstStyle/>
        <a:p>
          <a:endParaRPr lang="pt-BR"/>
        </a:p>
      </dgm:t>
    </dgm:pt>
    <dgm:pt modelId="{B5FE6C18-3914-4CDD-B3E5-89CB34053617}" type="sibTrans" cxnId="{02A11534-9242-4C29-BF6E-922C92EAF98C}">
      <dgm:prSet/>
      <dgm:spPr/>
      <dgm:t>
        <a:bodyPr/>
        <a:lstStyle/>
        <a:p>
          <a:endParaRPr lang="pt-BR"/>
        </a:p>
      </dgm:t>
    </dgm:pt>
    <dgm:pt modelId="{F9B2B5AF-80E9-43EC-892C-D245448C6A93}">
      <dgm:prSet phldrT="[Texto]"/>
      <dgm:spPr/>
      <dgm:t>
        <a:bodyPr/>
        <a:lstStyle/>
        <a:p>
          <a:r>
            <a:rPr lang="pt-BR" dirty="0" smtClean="0"/>
            <a:t>Adequações na SECA;</a:t>
          </a:r>
          <a:endParaRPr lang="pt-BR" dirty="0"/>
        </a:p>
      </dgm:t>
    </dgm:pt>
    <dgm:pt modelId="{82A97424-45AA-4F87-8DF9-2D402A6BE622}" type="parTrans" cxnId="{198B6EBF-0EA9-4271-BB71-2AE43420A2A5}">
      <dgm:prSet/>
      <dgm:spPr/>
      <dgm:t>
        <a:bodyPr/>
        <a:lstStyle/>
        <a:p>
          <a:endParaRPr lang="pt-BR"/>
        </a:p>
      </dgm:t>
    </dgm:pt>
    <dgm:pt modelId="{9AD03578-ED8A-4216-9CDD-526E5050E897}" type="sibTrans" cxnId="{198B6EBF-0EA9-4271-BB71-2AE43420A2A5}">
      <dgm:prSet/>
      <dgm:spPr/>
      <dgm:t>
        <a:bodyPr/>
        <a:lstStyle/>
        <a:p>
          <a:endParaRPr lang="pt-BR"/>
        </a:p>
      </dgm:t>
    </dgm:pt>
    <dgm:pt modelId="{CD54D7C1-D17C-41D6-83E8-16ED8A275A1F}">
      <dgm:prSet phldrT="[Texto]"/>
      <dgm:spPr/>
      <dgm:t>
        <a:bodyPr/>
        <a:lstStyle/>
        <a:p>
          <a:r>
            <a:rPr lang="pt-BR" dirty="0" smtClean="0"/>
            <a:t>Adequações na sala da rede escola;</a:t>
          </a:r>
          <a:endParaRPr lang="pt-BR" dirty="0"/>
        </a:p>
      </dgm:t>
    </dgm:pt>
    <dgm:pt modelId="{DA84A328-0994-4AF6-8E6B-42086A0B06BD}" type="parTrans" cxnId="{4EF9F6BB-4DC3-4A79-84D7-6590547340FE}">
      <dgm:prSet/>
      <dgm:spPr/>
      <dgm:t>
        <a:bodyPr/>
        <a:lstStyle/>
        <a:p>
          <a:endParaRPr lang="pt-BR"/>
        </a:p>
      </dgm:t>
    </dgm:pt>
    <dgm:pt modelId="{F56F1BC7-1A30-4338-90A8-7C450B6CB47C}" type="sibTrans" cxnId="{4EF9F6BB-4DC3-4A79-84D7-6590547340FE}">
      <dgm:prSet/>
      <dgm:spPr/>
      <dgm:t>
        <a:bodyPr/>
        <a:lstStyle/>
        <a:p>
          <a:endParaRPr lang="pt-BR"/>
        </a:p>
      </dgm:t>
    </dgm:pt>
    <dgm:pt modelId="{3F3F74EB-316B-4615-9204-A7AD5DB1FFCF}">
      <dgm:prSet phldrT="[Texto]"/>
      <dgm:spPr/>
      <dgm:t>
        <a:bodyPr/>
        <a:lstStyle/>
        <a:p>
          <a:r>
            <a:rPr lang="pt-BR" dirty="0" smtClean="0"/>
            <a:t>Adequações no laboratório do Sono (em andamento);</a:t>
          </a:r>
          <a:endParaRPr lang="pt-BR" dirty="0"/>
        </a:p>
      </dgm:t>
    </dgm:pt>
    <dgm:pt modelId="{758CE3C4-6B63-43E5-8D95-94A5D17D12ED}" type="parTrans" cxnId="{DF1E754C-7F62-46F7-ABB1-008698A59708}">
      <dgm:prSet/>
      <dgm:spPr/>
      <dgm:t>
        <a:bodyPr/>
        <a:lstStyle/>
        <a:p>
          <a:endParaRPr lang="pt-BR"/>
        </a:p>
      </dgm:t>
    </dgm:pt>
    <dgm:pt modelId="{2970AB94-DDA5-4D52-A6D5-76457C32A9B9}" type="sibTrans" cxnId="{DF1E754C-7F62-46F7-ABB1-008698A59708}">
      <dgm:prSet/>
      <dgm:spPr/>
      <dgm:t>
        <a:bodyPr/>
        <a:lstStyle/>
        <a:p>
          <a:endParaRPr lang="pt-BR"/>
        </a:p>
      </dgm:t>
    </dgm:pt>
    <dgm:pt modelId="{F2477C79-05E7-4468-9BFC-0C6DEB1272A2}">
      <dgm:prSet phldrT="[Texto]"/>
      <dgm:spPr/>
      <dgm:t>
        <a:bodyPr/>
        <a:lstStyle/>
        <a:p>
          <a:r>
            <a:rPr lang="pt-BR" dirty="0" smtClean="0"/>
            <a:t>Suporte à 152 Eventos</a:t>
          </a:r>
          <a:endParaRPr lang="pt-BR" dirty="0"/>
        </a:p>
      </dgm:t>
    </dgm:pt>
    <dgm:pt modelId="{4E92032E-3AA4-434C-BF19-D46E91DD0974}" type="parTrans" cxnId="{E4356F95-314F-4117-9403-EE1169D5DDBC}">
      <dgm:prSet/>
      <dgm:spPr/>
      <dgm:t>
        <a:bodyPr/>
        <a:lstStyle/>
        <a:p>
          <a:endParaRPr lang="pt-BR"/>
        </a:p>
      </dgm:t>
    </dgm:pt>
    <dgm:pt modelId="{A911F8DA-B242-48FF-8EFD-DFB6C07AE18C}" type="sibTrans" cxnId="{E4356F95-314F-4117-9403-EE1169D5DDBC}">
      <dgm:prSet/>
      <dgm:spPr/>
      <dgm:t>
        <a:bodyPr/>
        <a:lstStyle/>
        <a:p>
          <a:endParaRPr lang="pt-BR"/>
        </a:p>
      </dgm:t>
    </dgm:pt>
    <dgm:pt modelId="{7CD18D17-4442-4588-B113-0EBE28148F33}">
      <dgm:prSet phldrT="[Texto]"/>
      <dgm:spPr/>
      <dgm:t>
        <a:bodyPr/>
        <a:lstStyle/>
        <a:p>
          <a:r>
            <a:rPr lang="pt-BR" dirty="0" smtClean="0"/>
            <a:t>Reparos emergenciais causados por sinistros</a:t>
          </a:r>
          <a:endParaRPr lang="pt-BR" dirty="0"/>
        </a:p>
      </dgm:t>
    </dgm:pt>
    <dgm:pt modelId="{91664D40-1B42-49CA-8C4A-A93137E2D6A8}" type="parTrans" cxnId="{BBA5A924-5454-458B-85CE-DC839E7D3DE1}">
      <dgm:prSet/>
      <dgm:spPr/>
      <dgm:t>
        <a:bodyPr/>
        <a:lstStyle/>
        <a:p>
          <a:endParaRPr lang="pt-BR"/>
        </a:p>
      </dgm:t>
    </dgm:pt>
    <dgm:pt modelId="{D91B6882-E587-48FD-AC32-5D33FEA3EBA5}" type="sibTrans" cxnId="{BBA5A924-5454-458B-85CE-DC839E7D3DE1}">
      <dgm:prSet/>
      <dgm:spPr/>
      <dgm:t>
        <a:bodyPr/>
        <a:lstStyle/>
        <a:p>
          <a:endParaRPr lang="pt-BR"/>
        </a:p>
      </dgm:t>
    </dgm:pt>
    <dgm:pt modelId="{050661BD-63CD-430A-9836-9F45C1412A43}">
      <dgm:prSet phldrT="[Texto]"/>
      <dgm:spPr/>
      <dgm:t>
        <a:bodyPr/>
        <a:lstStyle/>
        <a:p>
          <a:r>
            <a:rPr lang="pt-BR" dirty="0" smtClean="0"/>
            <a:t>Reparos nas salas do DSSA (5º andar da ENSP);</a:t>
          </a:r>
          <a:endParaRPr lang="pt-BR" dirty="0"/>
        </a:p>
      </dgm:t>
    </dgm:pt>
    <dgm:pt modelId="{BA6BEA5D-E161-4FE6-823A-7EC6087FDA1C}" type="parTrans" cxnId="{339CEDDA-E645-4CF5-8B38-165E9A674B3B}">
      <dgm:prSet/>
      <dgm:spPr/>
      <dgm:t>
        <a:bodyPr/>
        <a:lstStyle/>
        <a:p>
          <a:endParaRPr lang="pt-BR"/>
        </a:p>
      </dgm:t>
    </dgm:pt>
    <dgm:pt modelId="{DB15166F-DBB8-4E28-93CF-D9873545F3D4}" type="sibTrans" cxnId="{339CEDDA-E645-4CF5-8B38-165E9A674B3B}">
      <dgm:prSet/>
      <dgm:spPr/>
      <dgm:t>
        <a:bodyPr/>
        <a:lstStyle/>
        <a:p>
          <a:endParaRPr lang="pt-BR"/>
        </a:p>
      </dgm:t>
    </dgm:pt>
    <dgm:pt modelId="{21C81486-0507-420E-B7A1-3C9146A4583C}">
      <dgm:prSet phldrT="[Texto]"/>
      <dgm:spPr/>
      <dgm:t>
        <a:bodyPr/>
        <a:lstStyle/>
        <a:p>
          <a:r>
            <a:rPr lang="pt-BR" dirty="0" smtClean="0"/>
            <a:t>Reparos nas salas de Pós-Graduação e escritório de projetos;</a:t>
          </a:r>
          <a:endParaRPr lang="pt-BR" dirty="0"/>
        </a:p>
      </dgm:t>
    </dgm:pt>
    <dgm:pt modelId="{20440525-A518-491E-9685-35ED8CDAB42C}" type="parTrans" cxnId="{2CDEEC32-3004-4521-BA04-8042670CA88F}">
      <dgm:prSet/>
      <dgm:spPr/>
      <dgm:t>
        <a:bodyPr/>
        <a:lstStyle/>
        <a:p>
          <a:endParaRPr lang="pt-BR"/>
        </a:p>
      </dgm:t>
    </dgm:pt>
    <dgm:pt modelId="{9E20DA89-CC13-4183-97BC-857AA85F22E6}" type="sibTrans" cxnId="{2CDEEC32-3004-4521-BA04-8042670CA88F}">
      <dgm:prSet/>
      <dgm:spPr/>
      <dgm:t>
        <a:bodyPr/>
        <a:lstStyle/>
        <a:p>
          <a:endParaRPr lang="pt-BR"/>
        </a:p>
      </dgm:t>
    </dgm:pt>
    <dgm:pt modelId="{4A39660E-E6B1-47A1-8F21-5715E52A03C9}">
      <dgm:prSet phldrT="[Texto]"/>
      <dgm:spPr/>
      <dgm:t>
        <a:bodyPr/>
        <a:lstStyle/>
        <a:p>
          <a:r>
            <a:rPr lang="pt-BR" dirty="0" smtClean="0"/>
            <a:t>Reparos nas salas do 6º andar</a:t>
          </a:r>
          <a:endParaRPr lang="pt-BR" dirty="0"/>
        </a:p>
      </dgm:t>
    </dgm:pt>
    <dgm:pt modelId="{CB3E4017-E472-40FF-9853-ACCD4FD427E5}" type="parTrans" cxnId="{12D70F64-3F9D-48BB-BE3A-F41AB8FBFE20}">
      <dgm:prSet/>
      <dgm:spPr/>
      <dgm:t>
        <a:bodyPr/>
        <a:lstStyle/>
        <a:p>
          <a:endParaRPr lang="pt-BR"/>
        </a:p>
      </dgm:t>
    </dgm:pt>
    <dgm:pt modelId="{E2084BD6-E002-46BD-BFCD-6F964336348A}" type="sibTrans" cxnId="{12D70F64-3F9D-48BB-BE3A-F41AB8FBFE20}">
      <dgm:prSet/>
      <dgm:spPr/>
      <dgm:t>
        <a:bodyPr/>
        <a:lstStyle/>
        <a:p>
          <a:endParaRPr lang="pt-BR"/>
        </a:p>
      </dgm:t>
    </dgm:pt>
    <dgm:pt modelId="{CF875452-41B8-449B-B130-D57AC95FCEDA}" type="pres">
      <dgm:prSet presAssocID="{84577F23-3F3B-4253-8038-86D87E16EE1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97841296-0501-4D28-9814-36B7552BEFB8}" type="pres">
      <dgm:prSet presAssocID="{43746D8A-0803-4833-9787-FD181FF8B57D}" presName="root" presStyleCnt="0">
        <dgm:presLayoutVars>
          <dgm:chMax/>
          <dgm:chPref/>
        </dgm:presLayoutVars>
      </dgm:prSet>
      <dgm:spPr/>
    </dgm:pt>
    <dgm:pt modelId="{853D2AE1-A51D-4796-8D81-E9D795F5DFAF}" type="pres">
      <dgm:prSet presAssocID="{43746D8A-0803-4833-9787-FD181FF8B57D}" presName="rootComposite" presStyleCnt="0">
        <dgm:presLayoutVars/>
      </dgm:prSet>
      <dgm:spPr/>
    </dgm:pt>
    <dgm:pt modelId="{7A8C90DC-B148-474B-8374-BF24D6F008E7}" type="pres">
      <dgm:prSet presAssocID="{43746D8A-0803-4833-9787-FD181FF8B57D}" presName="ParentAccent" presStyleLbl="alignNode1" presStyleIdx="0" presStyleCnt="4"/>
      <dgm:spPr/>
    </dgm:pt>
    <dgm:pt modelId="{EBBE7E43-7010-4FF0-9232-1FE2479596F6}" type="pres">
      <dgm:prSet presAssocID="{43746D8A-0803-4833-9787-FD181FF8B57D}" presName="ParentSmallAccent" presStyleLbl="fgAcc1" presStyleIdx="0" presStyleCnt="4"/>
      <dgm:spPr/>
    </dgm:pt>
    <dgm:pt modelId="{A5AB7A00-CF13-4D94-ADEA-C1FF0E7C80FE}" type="pres">
      <dgm:prSet presAssocID="{43746D8A-0803-4833-9787-FD181FF8B57D}" presName="Parent" presStyleLbl="revTx" presStyleIdx="0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4ED511-8702-4203-B700-47806B9B2310}" type="pres">
      <dgm:prSet presAssocID="{43746D8A-0803-4833-9787-FD181FF8B57D}" presName="childShape" presStyleCnt="0">
        <dgm:presLayoutVars>
          <dgm:chMax val="0"/>
          <dgm:chPref val="0"/>
        </dgm:presLayoutVars>
      </dgm:prSet>
      <dgm:spPr/>
    </dgm:pt>
    <dgm:pt modelId="{B10B699D-8FBB-4DDF-B735-605EC93E602B}" type="pres">
      <dgm:prSet presAssocID="{2A5AC584-EFE5-4EEB-AAE6-78DF1CEE9677}" presName="childComposite" presStyleCnt="0">
        <dgm:presLayoutVars>
          <dgm:chMax val="0"/>
          <dgm:chPref val="0"/>
        </dgm:presLayoutVars>
      </dgm:prSet>
      <dgm:spPr/>
    </dgm:pt>
    <dgm:pt modelId="{C877822A-74E1-4C93-A91C-DED5458C19C0}" type="pres">
      <dgm:prSet presAssocID="{2A5AC584-EFE5-4EEB-AAE6-78DF1CEE9677}" presName="ChildAccent" presStyleLbl="solidFgAcc1" presStyleIdx="0" presStyleCnt="15"/>
      <dgm:spPr/>
    </dgm:pt>
    <dgm:pt modelId="{0FD2C3DF-16DB-4627-B4E8-885CFA6F3F49}" type="pres">
      <dgm:prSet presAssocID="{2A5AC584-EFE5-4EEB-AAE6-78DF1CEE9677}" presName="Child" presStyleLbl="revTx" presStyleIdx="1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42204A-0352-47CE-885F-3E632EC4B4D0}" type="pres">
      <dgm:prSet presAssocID="{DF5CE954-C7E5-4058-8EC2-0406681A0068}" presName="childComposite" presStyleCnt="0">
        <dgm:presLayoutVars>
          <dgm:chMax val="0"/>
          <dgm:chPref val="0"/>
        </dgm:presLayoutVars>
      </dgm:prSet>
      <dgm:spPr/>
    </dgm:pt>
    <dgm:pt modelId="{9196FF3D-9CDB-4EA2-94DA-26E2C8AE81DC}" type="pres">
      <dgm:prSet presAssocID="{DF5CE954-C7E5-4058-8EC2-0406681A0068}" presName="ChildAccent" presStyleLbl="solidFgAcc1" presStyleIdx="1" presStyleCnt="15"/>
      <dgm:spPr/>
    </dgm:pt>
    <dgm:pt modelId="{267E97D4-E880-41CA-BD63-ACF4F31E780F}" type="pres">
      <dgm:prSet presAssocID="{DF5CE954-C7E5-4058-8EC2-0406681A0068}" presName="Child" presStyleLbl="revTx" presStyleIdx="2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01B27B-DA83-414F-9E72-DC5279C6553D}" type="pres">
      <dgm:prSet presAssocID="{504E200F-6B2B-4B9C-82A2-7481ABA9EE7A}" presName="childComposite" presStyleCnt="0">
        <dgm:presLayoutVars>
          <dgm:chMax val="0"/>
          <dgm:chPref val="0"/>
        </dgm:presLayoutVars>
      </dgm:prSet>
      <dgm:spPr/>
    </dgm:pt>
    <dgm:pt modelId="{026AA88A-C19D-46FF-A32A-28C42DB85324}" type="pres">
      <dgm:prSet presAssocID="{504E200F-6B2B-4B9C-82A2-7481ABA9EE7A}" presName="ChildAccent" presStyleLbl="solidFgAcc1" presStyleIdx="2" presStyleCnt="15"/>
      <dgm:spPr/>
    </dgm:pt>
    <dgm:pt modelId="{40900F01-4834-4D00-8EF1-AC659D08E610}" type="pres">
      <dgm:prSet presAssocID="{504E200F-6B2B-4B9C-82A2-7481ABA9EE7A}" presName="Child" presStyleLbl="revTx" presStyleIdx="3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3AE883-4E46-4797-977D-DC51F46207A9}" type="pres">
      <dgm:prSet presAssocID="{F2477C79-05E7-4468-9BFC-0C6DEB1272A2}" presName="root" presStyleCnt="0">
        <dgm:presLayoutVars>
          <dgm:chMax/>
          <dgm:chPref/>
        </dgm:presLayoutVars>
      </dgm:prSet>
      <dgm:spPr/>
    </dgm:pt>
    <dgm:pt modelId="{47C1540A-58A8-43C9-B927-D128E82DFA68}" type="pres">
      <dgm:prSet presAssocID="{F2477C79-05E7-4468-9BFC-0C6DEB1272A2}" presName="rootComposite" presStyleCnt="0">
        <dgm:presLayoutVars/>
      </dgm:prSet>
      <dgm:spPr/>
    </dgm:pt>
    <dgm:pt modelId="{482478AB-732A-442E-8028-D03629B9FE19}" type="pres">
      <dgm:prSet presAssocID="{F2477C79-05E7-4468-9BFC-0C6DEB1272A2}" presName="ParentAccent" presStyleLbl="alignNode1" presStyleIdx="1" presStyleCnt="4"/>
      <dgm:spPr/>
    </dgm:pt>
    <dgm:pt modelId="{2A14B21A-275D-4D4D-9949-1FD9628FEAE3}" type="pres">
      <dgm:prSet presAssocID="{F2477C79-05E7-4468-9BFC-0C6DEB1272A2}" presName="ParentSmallAccent" presStyleLbl="fgAcc1" presStyleIdx="1" presStyleCnt="4"/>
      <dgm:spPr/>
    </dgm:pt>
    <dgm:pt modelId="{90BC8C79-503D-4DEB-A9C5-88F92FEC2382}" type="pres">
      <dgm:prSet presAssocID="{F2477C79-05E7-4468-9BFC-0C6DEB1272A2}" presName="Parent" presStyleLbl="revTx" presStyleIdx="4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872A21-B082-4B93-847C-BE353828225C}" type="pres">
      <dgm:prSet presAssocID="{F2477C79-05E7-4468-9BFC-0C6DEB1272A2}" presName="childShape" presStyleCnt="0">
        <dgm:presLayoutVars>
          <dgm:chMax val="0"/>
          <dgm:chPref val="0"/>
        </dgm:presLayoutVars>
      </dgm:prSet>
      <dgm:spPr/>
    </dgm:pt>
    <dgm:pt modelId="{86E10C93-89B6-4296-91C9-CAB5CCB44EC9}" type="pres">
      <dgm:prSet presAssocID="{9CAFF926-3F05-4D15-AF41-E7ED1DACF20D}" presName="childComposite" presStyleCnt="0">
        <dgm:presLayoutVars>
          <dgm:chMax val="0"/>
          <dgm:chPref val="0"/>
        </dgm:presLayoutVars>
      </dgm:prSet>
      <dgm:spPr/>
    </dgm:pt>
    <dgm:pt modelId="{0BDBBBFC-E9DE-4852-B87B-FE286CF47EE9}" type="pres">
      <dgm:prSet presAssocID="{9CAFF926-3F05-4D15-AF41-E7ED1DACF20D}" presName="ChildAccent" presStyleLbl="solidFgAcc1" presStyleIdx="3" presStyleCnt="15"/>
      <dgm:spPr/>
    </dgm:pt>
    <dgm:pt modelId="{2C56FE19-88C7-4CD9-AD21-D5D9D91C1571}" type="pres">
      <dgm:prSet presAssocID="{9CAFF926-3F05-4D15-AF41-E7ED1DACF20D}" presName="Child" presStyleLbl="revTx" presStyleIdx="5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68A964-06D8-442B-9A6D-653A2A5EE499}" type="pres">
      <dgm:prSet presAssocID="{51657391-E083-4195-8629-30F8B8E1A4E0}" presName="childComposite" presStyleCnt="0">
        <dgm:presLayoutVars>
          <dgm:chMax val="0"/>
          <dgm:chPref val="0"/>
        </dgm:presLayoutVars>
      </dgm:prSet>
      <dgm:spPr/>
    </dgm:pt>
    <dgm:pt modelId="{C398E541-66F9-4A23-9663-5DCFD6C6FFE4}" type="pres">
      <dgm:prSet presAssocID="{51657391-E083-4195-8629-30F8B8E1A4E0}" presName="ChildAccent" presStyleLbl="solidFgAcc1" presStyleIdx="4" presStyleCnt="15"/>
      <dgm:spPr/>
    </dgm:pt>
    <dgm:pt modelId="{98F9BAAA-F3A5-49F0-AEF5-945B51DD1120}" type="pres">
      <dgm:prSet presAssocID="{51657391-E083-4195-8629-30F8B8E1A4E0}" presName="Child" presStyleLbl="revTx" presStyleIdx="6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A4D7B8-7444-46D8-A9A9-C593780ECCEA}" type="pres">
      <dgm:prSet presAssocID="{DCD183D7-35AB-4F85-AF4F-5FB484D96C82}" presName="childComposite" presStyleCnt="0">
        <dgm:presLayoutVars>
          <dgm:chMax val="0"/>
          <dgm:chPref val="0"/>
        </dgm:presLayoutVars>
      </dgm:prSet>
      <dgm:spPr/>
    </dgm:pt>
    <dgm:pt modelId="{2FD874C4-1B01-40B5-8E2C-4EC81A272D07}" type="pres">
      <dgm:prSet presAssocID="{DCD183D7-35AB-4F85-AF4F-5FB484D96C82}" presName="ChildAccent" presStyleLbl="solidFgAcc1" presStyleIdx="5" presStyleCnt="15"/>
      <dgm:spPr/>
    </dgm:pt>
    <dgm:pt modelId="{866C645F-51E5-421D-A04F-E9827430F2FD}" type="pres">
      <dgm:prSet presAssocID="{DCD183D7-35AB-4F85-AF4F-5FB484D96C82}" presName="Child" presStyleLbl="revTx" presStyleIdx="7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5F6490-E6C4-47AB-9EB4-BC4B31D90C10}" type="pres">
      <dgm:prSet presAssocID="{59F7B0A7-3ECF-458F-B371-158574EBDD28}" presName="root" presStyleCnt="0">
        <dgm:presLayoutVars>
          <dgm:chMax/>
          <dgm:chPref/>
        </dgm:presLayoutVars>
      </dgm:prSet>
      <dgm:spPr/>
    </dgm:pt>
    <dgm:pt modelId="{5F6B47B5-E6BE-41AB-89BF-CED97126E659}" type="pres">
      <dgm:prSet presAssocID="{59F7B0A7-3ECF-458F-B371-158574EBDD28}" presName="rootComposite" presStyleCnt="0">
        <dgm:presLayoutVars/>
      </dgm:prSet>
      <dgm:spPr/>
    </dgm:pt>
    <dgm:pt modelId="{77D09708-47DF-4876-9523-B764ECAC4BEA}" type="pres">
      <dgm:prSet presAssocID="{59F7B0A7-3ECF-458F-B371-158574EBDD28}" presName="ParentAccent" presStyleLbl="alignNode1" presStyleIdx="2" presStyleCnt="4"/>
      <dgm:spPr/>
    </dgm:pt>
    <dgm:pt modelId="{BC76DBF2-6030-4CC4-AAA6-65BA61BE21C5}" type="pres">
      <dgm:prSet presAssocID="{59F7B0A7-3ECF-458F-B371-158574EBDD28}" presName="ParentSmallAccent" presStyleLbl="fgAcc1" presStyleIdx="2" presStyleCnt="4"/>
      <dgm:spPr/>
    </dgm:pt>
    <dgm:pt modelId="{47DD9934-EC18-4007-AD76-3ABCDF3A7DC9}" type="pres">
      <dgm:prSet presAssocID="{59F7B0A7-3ECF-458F-B371-158574EBDD28}" presName="Parent" presStyleLbl="revTx" presStyleIdx="8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D14F28-53B2-4067-83C8-6C38C43BE04A}" type="pres">
      <dgm:prSet presAssocID="{59F7B0A7-3ECF-458F-B371-158574EBDD28}" presName="childShape" presStyleCnt="0">
        <dgm:presLayoutVars>
          <dgm:chMax val="0"/>
          <dgm:chPref val="0"/>
        </dgm:presLayoutVars>
      </dgm:prSet>
      <dgm:spPr/>
    </dgm:pt>
    <dgm:pt modelId="{AE776264-95C4-4EFB-9871-B04ABDA0AA21}" type="pres">
      <dgm:prSet presAssocID="{F9B2B5AF-80E9-43EC-892C-D245448C6A93}" presName="childComposite" presStyleCnt="0">
        <dgm:presLayoutVars>
          <dgm:chMax val="0"/>
          <dgm:chPref val="0"/>
        </dgm:presLayoutVars>
      </dgm:prSet>
      <dgm:spPr/>
    </dgm:pt>
    <dgm:pt modelId="{74AC6F2A-5581-4549-B2BE-0D1B009A506A}" type="pres">
      <dgm:prSet presAssocID="{F9B2B5AF-80E9-43EC-892C-D245448C6A93}" presName="ChildAccent" presStyleLbl="solidFgAcc1" presStyleIdx="6" presStyleCnt="15"/>
      <dgm:spPr/>
    </dgm:pt>
    <dgm:pt modelId="{120F3CA0-0FC3-41AC-9287-87CACD3144FA}" type="pres">
      <dgm:prSet presAssocID="{F9B2B5AF-80E9-43EC-892C-D245448C6A93}" presName="Child" presStyleLbl="revTx" presStyleIdx="9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88FC8E-BC91-4082-A403-2279F473C257}" type="pres">
      <dgm:prSet presAssocID="{5ADF073A-D876-4EF8-B7D8-C0671ADFEECF}" presName="childComposite" presStyleCnt="0">
        <dgm:presLayoutVars>
          <dgm:chMax val="0"/>
          <dgm:chPref val="0"/>
        </dgm:presLayoutVars>
      </dgm:prSet>
      <dgm:spPr/>
    </dgm:pt>
    <dgm:pt modelId="{2BBB864B-765F-4184-A083-35EE963BFD4F}" type="pres">
      <dgm:prSet presAssocID="{5ADF073A-D876-4EF8-B7D8-C0671ADFEECF}" presName="ChildAccent" presStyleLbl="solidFgAcc1" presStyleIdx="7" presStyleCnt="15"/>
      <dgm:spPr/>
    </dgm:pt>
    <dgm:pt modelId="{76CB466F-5F74-405F-85CB-65BF0B6BB169}" type="pres">
      <dgm:prSet presAssocID="{5ADF073A-D876-4EF8-B7D8-C0671ADFEECF}" presName="Child" presStyleLbl="revTx" presStyleIdx="10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F8A3ED-5AFE-465F-A036-BE229DC52C73}" type="pres">
      <dgm:prSet presAssocID="{CD54D7C1-D17C-41D6-83E8-16ED8A275A1F}" presName="childComposite" presStyleCnt="0">
        <dgm:presLayoutVars>
          <dgm:chMax val="0"/>
          <dgm:chPref val="0"/>
        </dgm:presLayoutVars>
      </dgm:prSet>
      <dgm:spPr/>
    </dgm:pt>
    <dgm:pt modelId="{5BE335BE-CDC9-45B8-943B-73D2D963386E}" type="pres">
      <dgm:prSet presAssocID="{CD54D7C1-D17C-41D6-83E8-16ED8A275A1F}" presName="ChildAccent" presStyleLbl="solidFgAcc1" presStyleIdx="8" presStyleCnt="15"/>
      <dgm:spPr/>
    </dgm:pt>
    <dgm:pt modelId="{8935ED57-C81C-4130-9619-4BD2F7209FBC}" type="pres">
      <dgm:prSet presAssocID="{CD54D7C1-D17C-41D6-83E8-16ED8A275A1F}" presName="Child" presStyleLbl="revTx" presStyleIdx="11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C956F5-1B0F-4027-8984-4EAB9AA93543}" type="pres">
      <dgm:prSet presAssocID="{79816C70-351A-4216-83E3-357D5016DC66}" presName="childComposite" presStyleCnt="0">
        <dgm:presLayoutVars>
          <dgm:chMax val="0"/>
          <dgm:chPref val="0"/>
        </dgm:presLayoutVars>
      </dgm:prSet>
      <dgm:spPr/>
    </dgm:pt>
    <dgm:pt modelId="{5E9845E5-7760-4648-8AA7-2E4B6EF80584}" type="pres">
      <dgm:prSet presAssocID="{79816C70-351A-4216-83E3-357D5016DC66}" presName="ChildAccent" presStyleLbl="solidFgAcc1" presStyleIdx="9" presStyleCnt="15"/>
      <dgm:spPr/>
    </dgm:pt>
    <dgm:pt modelId="{00E60C6A-F1D0-472E-9AC8-3FA7E542F1F4}" type="pres">
      <dgm:prSet presAssocID="{79816C70-351A-4216-83E3-357D5016DC66}" presName="Child" presStyleLbl="revTx" presStyleIdx="12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7C6862-5E3F-41D4-BFCD-6AA45494E48F}" type="pres">
      <dgm:prSet presAssocID="{E924C675-10F4-42A6-9964-6A6C385C89AF}" presName="childComposite" presStyleCnt="0">
        <dgm:presLayoutVars>
          <dgm:chMax val="0"/>
          <dgm:chPref val="0"/>
        </dgm:presLayoutVars>
      </dgm:prSet>
      <dgm:spPr/>
    </dgm:pt>
    <dgm:pt modelId="{AE73C310-F739-455C-B1FE-9E1FDF2EFE94}" type="pres">
      <dgm:prSet presAssocID="{E924C675-10F4-42A6-9964-6A6C385C89AF}" presName="ChildAccent" presStyleLbl="solidFgAcc1" presStyleIdx="10" presStyleCnt="15"/>
      <dgm:spPr/>
    </dgm:pt>
    <dgm:pt modelId="{C992EB96-880A-496C-B2EC-00DAC0D94C5F}" type="pres">
      <dgm:prSet presAssocID="{E924C675-10F4-42A6-9964-6A6C385C89AF}" presName="Child" presStyleLbl="revTx" presStyleIdx="13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7B9CCC-9DAF-4FC4-9FB2-37938A3DF875}" type="pres">
      <dgm:prSet presAssocID="{3F3F74EB-316B-4615-9204-A7AD5DB1FFCF}" presName="childComposite" presStyleCnt="0">
        <dgm:presLayoutVars>
          <dgm:chMax val="0"/>
          <dgm:chPref val="0"/>
        </dgm:presLayoutVars>
      </dgm:prSet>
      <dgm:spPr/>
    </dgm:pt>
    <dgm:pt modelId="{5CD3D673-B43F-43E5-95AF-3FC460FC7E1D}" type="pres">
      <dgm:prSet presAssocID="{3F3F74EB-316B-4615-9204-A7AD5DB1FFCF}" presName="ChildAccent" presStyleLbl="solidFgAcc1" presStyleIdx="11" presStyleCnt="15"/>
      <dgm:spPr/>
    </dgm:pt>
    <dgm:pt modelId="{835ABFA1-94C1-467B-B5F3-F4CFCC842AAE}" type="pres">
      <dgm:prSet presAssocID="{3F3F74EB-316B-4615-9204-A7AD5DB1FFCF}" presName="Child" presStyleLbl="revTx" presStyleIdx="14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5B65D3-68CD-4D6C-9630-CDBE23FC0175}" type="pres">
      <dgm:prSet presAssocID="{7CD18D17-4442-4588-B113-0EBE28148F33}" presName="root" presStyleCnt="0">
        <dgm:presLayoutVars>
          <dgm:chMax/>
          <dgm:chPref/>
        </dgm:presLayoutVars>
      </dgm:prSet>
      <dgm:spPr/>
    </dgm:pt>
    <dgm:pt modelId="{B8465AA7-ECD7-470E-9B04-DC45570466E9}" type="pres">
      <dgm:prSet presAssocID="{7CD18D17-4442-4588-B113-0EBE28148F33}" presName="rootComposite" presStyleCnt="0">
        <dgm:presLayoutVars/>
      </dgm:prSet>
      <dgm:spPr/>
    </dgm:pt>
    <dgm:pt modelId="{77856C88-56CE-4232-AA37-1BC3E681BA3D}" type="pres">
      <dgm:prSet presAssocID="{7CD18D17-4442-4588-B113-0EBE28148F33}" presName="ParentAccent" presStyleLbl="alignNode1" presStyleIdx="3" presStyleCnt="4"/>
      <dgm:spPr/>
    </dgm:pt>
    <dgm:pt modelId="{79097A9A-71B6-4D05-842D-72D2651F5A97}" type="pres">
      <dgm:prSet presAssocID="{7CD18D17-4442-4588-B113-0EBE28148F33}" presName="ParentSmallAccent" presStyleLbl="fgAcc1" presStyleIdx="3" presStyleCnt="4"/>
      <dgm:spPr/>
    </dgm:pt>
    <dgm:pt modelId="{D58983F4-B5E6-4599-B280-7D3B6A5DC7EF}" type="pres">
      <dgm:prSet presAssocID="{7CD18D17-4442-4588-B113-0EBE28148F33}" presName="Parent" presStyleLbl="revTx" presStyleIdx="15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285A68-6E05-4099-889F-DC97496FD0B0}" type="pres">
      <dgm:prSet presAssocID="{7CD18D17-4442-4588-B113-0EBE28148F33}" presName="childShape" presStyleCnt="0">
        <dgm:presLayoutVars>
          <dgm:chMax val="0"/>
          <dgm:chPref val="0"/>
        </dgm:presLayoutVars>
      </dgm:prSet>
      <dgm:spPr/>
    </dgm:pt>
    <dgm:pt modelId="{AE67C6CF-0C3A-4995-9F9F-E230610412BC}" type="pres">
      <dgm:prSet presAssocID="{050661BD-63CD-430A-9836-9F45C1412A43}" presName="childComposite" presStyleCnt="0">
        <dgm:presLayoutVars>
          <dgm:chMax val="0"/>
          <dgm:chPref val="0"/>
        </dgm:presLayoutVars>
      </dgm:prSet>
      <dgm:spPr/>
    </dgm:pt>
    <dgm:pt modelId="{95055131-9F1F-4901-9675-F4FD74D6C53C}" type="pres">
      <dgm:prSet presAssocID="{050661BD-63CD-430A-9836-9F45C1412A43}" presName="ChildAccent" presStyleLbl="solidFgAcc1" presStyleIdx="12" presStyleCnt="15"/>
      <dgm:spPr/>
    </dgm:pt>
    <dgm:pt modelId="{6ACFC28C-4139-4A79-8C0B-823FF5D11CC0}" type="pres">
      <dgm:prSet presAssocID="{050661BD-63CD-430A-9836-9F45C1412A43}" presName="Child" presStyleLbl="revTx" presStyleIdx="16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D39173-6A97-4A68-BB2B-3EC3DD0E715D}" type="pres">
      <dgm:prSet presAssocID="{4A39660E-E6B1-47A1-8F21-5715E52A03C9}" presName="childComposite" presStyleCnt="0">
        <dgm:presLayoutVars>
          <dgm:chMax val="0"/>
          <dgm:chPref val="0"/>
        </dgm:presLayoutVars>
      </dgm:prSet>
      <dgm:spPr/>
    </dgm:pt>
    <dgm:pt modelId="{AE1982F9-5262-4165-AC34-6A35AE716407}" type="pres">
      <dgm:prSet presAssocID="{4A39660E-E6B1-47A1-8F21-5715E52A03C9}" presName="ChildAccent" presStyleLbl="solidFgAcc1" presStyleIdx="13" presStyleCnt="15"/>
      <dgm:spPr/>
    </dgm:pt>
    <dgm:pt modelId="{8E0FB1FA-A035-4A3E-A4B2-6948F791ED06}" type="pres">
      <dgm:prSet presAssocID="{4A39660E-E6B1-47A1-8F21-5715E52A03C9}" presName="Child" presStyleLbl="revTx" presStyleIdx="17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4F4C3A-21FA-4AEA-AEE6-7090453040A0}" type="pres">
      <dgm:prSet presAssocID="{21C81486-0507-420E-B7A1-3C9146A4583C}" presName="childComposite" presStyleCnt="0">
        <dgm:presLayoutVars>
          <dgm:chMax val="0"/>
          <dgm:chPref val="0"/>
        </dgm:presLayoutVars>
      </dgm:prSet>
      <dgm:spPr/>
    </dgm:pt>
    <dgm:pt modelId="{5C30131A-6B6E-446E-A634-D8164778AF3A}" type="pres">
      <dgm:prSet presAssocID="{21C81486-0507-420E-B7A1-3C9146A4583C}" presName="ChildAccent" presStyleLbl="solidFgAcc1" presStyleIdx="14" presStyleCnt="15"/>
      <dgm:spPr/>
    </dgm:pt>
    <dgm:pt modelId="{A4FEABA8-1665-441C-9560-EC3566324D3E}" type="pres">
      <dgm:prSet presAssocID="{21C81486-0507-420E-B7A1-3C9146A4583C}" presName="Child" presStyleLbl="revTx" presStyleIdx="18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1F5E9CB-46D2-41FD-BD35-20AA68C0D028}" type="presOf" srcId="{CD54D7C1-D17C-41D6-83E8-16ED8A275A1F}" destId="{8935ED57-C81C-4130-9619-4BD2F7209FBC}" srcOrd="0" destOrd="0" presId="urn:microsoft.com/office/officeart/2008/layout/SquareAccentList"/>
    <dgm:cxn modelId="{BBA5A924-5454-458B-85CE-DC839E7D3DE1}" srcId="{84577F23-3F3B-4253-8038-86D87E16EE18}" destId="{7CD18D17-4442-4588-B113-0EBE28148F33}" srcOrd="3" destOrd="0" parTransId="{91664D40-1B42-49CA-8C4A-A93137E2D6A8}" sibTransId="{D91B6882-E587-48FD-AC32-5D33FEA3EBA5}"/>
    <dgm:cxn modelId="{ED128ED7-E00A-4703-98DA-A7EBD234C379}" srcId="{59F7B0A7-3ECF-458F-B371-158574EBDD28}" destId="{E924C675-10F4-42A6-9964-6A6C385C89AF}" srcOrd="4" destOrd="0" parTransId="{2211C8A7-F1AF-4B1F-ADFA-78B00B4C2656}" sibTransId="{06F91B6F-FE76-4674-99C8-651A6B07D4D5}"/>
    <dgm:cxn modelId="{550EE081-4C40-45AC-8102-02AD53F3A678}" srcId="{43746D8A-0803-4833-9787-FD181FF8B57D}" destId="{DF5CE954-C7E5-4058-8EC2-0406681A0068}" srcOrd="1" destOrd="0" parTransId="{6380BFFD-6DAF-4F75-BAE9-A2E871FDD1B4}" sibTransId="{DA1A70D1-F0CD-4502-B4D3-4B08E172D551}"/>
    <dgm:cxn modelId="{DA0DEB27-2209-4B6C-99A4-DD4D89F9D7CA}" type="presOf" srcId="{F9B2B5AF-80E9-43EC-892C-D245448C6A93}" destId="{120F3CA0-0FC3-41AC-9287-87CACD3144FA}" srcOrd="0" destOrd="0" presId="urn:microsoft.com/office/officeart/2008/layout/SquareAccentList"/>
    <dgm:cxn modelId="{7F477F1C-03BE-4BBC-B9E6-9AE051C4C181}" srcId="{59F7B0A7-3ECF-458F-B371-158574EBDD28}" destId="{79816C70-351A-4216-83E3-357D5016DC66}" srcOrd="3" destOrd="0" parTransId="{F72BCD70-7A13-498A-A014-D9E2A6B0A75E}" sibTransId="{6F10BE43-B3AD-4B74-BF11-F173ABACDDC0}"/>
    <dgm:cxn modelId="{4EF9F6BB-4DC3-4A79-84D7-6590547340FE}" srcId="{59F7B0A7-3ECF-458F-B371-158574EBDD28}" destId="{CD54D7C1-D17C-41D6-83E8-16ED8A275A1F}" srcOrd="2" destOrd="0" parTransId="{DA84A328-0994-4AF6-8E6B-42086A0B06BD}" sibTransId="{F56F1BC7-1A30-4338-90A8-7C450B6CB47C}"/>
    <dgm:cxn modelId="{6AF511F0-0BD2-4186-9C66-F085EEBB9BEA}" type="presOf" srcId="{DF5CE954-C7E5-4058-8EC2-0406681A0068}" destId="{267E97D4-E880-41CA-BD63-ACF4F31E780F}" srcOrd="0" destOrd="0" presId="urn:microsoft.com/office/officeart/2008/layout/SquareAccentList"/>
    <dgm:cxn modelId="{10204FE0-885E-4160-891E-C31E93F5B704}" type="presOf" srcId="{504E200F-6B2B-4B9C-82A2-7481ABA9EE7A}" destId="{40900F01-4834-4D00-8EF1-AC659D08E610}" srcOrd="0" destOrd="0" presId="urn:microsoft.com/office/officeart/2008/layout/SquareAccentList"/>
    <dgm:cxn modelId="{5C348E73-3974-4CB0-89ED-B6FF7EE87A03}" type="presOf" srcId="{59F7B0A7-3ECF-458F-B371-158574EBDD28}" destId="{47DD9934-EC18-4007-AD76-3ABCDF3A7DC9}" srcOrd="0" destOrd="0" presId="urn:microsoft.com/office/officeart/2008/layout/SquareAccentList"/>
    <dgm:cxn modelId="{8CA073D5-97E7-4673-985A-2641A3E25568}" type="presOf" srcId="{DCD183D7-35AB-4F85-AF4F-5FB484D96C82}" destId="{866C645F-51E5-421D-A04F-E9827430F2FD}" srcOrd="0" destOrd="0" presId="urn:microsoft.com/office/officeart/2008/layout/SquareAccentList"/>
    <dgm:cxn modelId="{D8F283E5-E66F-4B2B-9576-48E2B7A4C956}" srcId="{F2477C79-05E7-4468-9BFC-0C6DEB1272A2}" destId="{DCD183D7-35AB-4F85-AF4F-5FB484D96C82}" srcOrd="2" destOrd="0" parTransId="{A039553B-E84C-45C9-9FBD-96B4A580A8C6}" sibTransId="{EF0992B3-81E8-4E50-A461-3C4F3D5CB5BB}"/>
    <dgm:cxn modelId="{339CEDDA-E645-4CF5-8B38-165E9A674B3B}" srcId="{7CD18D17-4442-4588-B113-0EBE28148F33}" destId="{050661BD-63CD-430A-9836-9F45C1412A43}" srcOrd="0" destOrd="0" parTransId="{BA6BEA5D-E161-4FE6-823A-7EC6087FDA1C}" sibTransId="{DB15166F-DBB8-4E28-93CF-D9873545F3D4}"/>
    <dgm:cxn modelId="{CE16BA1E-73E8-491F-8E44-96387A59DAE4}" type="presOf" srcId="{E924C675-10F4-42A6-9964-6A6C385C89AF}" destId="{C992EB96-880A-496C-B2EC-00DAC0D94C5F}" srcOrd="0" destOrd="0" presId="urn:microsoft.com/office/officeart/2008/layout/SquareAccentList"/>
    <dgm:cxn modelId="{5DA33E6B-5786-4679-B328-FF1968881011}" type="presOf" srcId="{3F3F74EB-316B-4615-9204-A7AD5DB1FFCF}" destId="{835ABFA1-94C1-467B-B5F3-F4CFCC842AAE}" srcOrd="0" destOrd="0" presId="urn:microsoft.com/office/officeart/2008/layout/SquareAccentList"/>
    <dgm:cxn modelId="{0A8D6822-9B78-4EA0-A6BC-AC6EB3FEA641}" srcId="{F2477C79-05E7-4468-9BFC-0C6DEB1272A2}" destId="{9CAFF926-3F05-4D15-AF41-E7ED1DACF20D}" srcOrd="0" destOrd="0" parTransId="{537F1CEC-C5F1-40F4-8359-A58EC19F9AF6}" sibTransId="{3CC33DD2-3EF9-4052-9F78-FE9652050BDC}"/>
    <dgm:cxn modelId="{A265D8E5-BED0-4DCA-8F53-9FF5D2E2F79A}" type="presOf" srcId="{2A5AC584-EFE5-4EEB-AAE6-78DF1CEE9677}" destId="{0FD2C3DF-16DB-4627-B4E8-885CFA6F3F49}" srcOrd="0" destOrd="0" presId="urn:microsoft.com/office/officeart/2008/layout/SquareAccentList"/>
    <dgm:cxn modelId="{198B6EBF-0EA9-4271-BB71-2AE43420A2A5}" srcId="{59F7B0A7-3ECF-458F-B371-158574EBDD28}" destId="{F9B2B5AF-80E9-43EC-892C-D245448C6A93}" srcOrd="0" destOrd="0" parTransId="{82A97424-45AA-4F87-8DF9-2D402A6BE622}" sibTransId="{9AD03578-ED8A-4216-9CDD-526E5050E897}"/>
    <dgm:cxn modelId="{DF1E754C-7F62-46F7-ABB1-008698A59708}" srcId="{59F7B0A7-3ECF-458F-B371-158574EBDD28}" destId="{3F3F74EB-316B-4615-9204-A7AD5DB1FFCF}" srcOrd="5" destOrd="0" parTransId="{758CE3C4-6B63-43E5-8D95-94A5D17D12ED}" sibTransId="{2970AB94-DDA5-4D52-A6D5-76457C32A9B9}"/>
    <dgm:cxn modelId="{5915931D-298A-4F06-BF34-4164001B559C}" type="presOf" srcId="{51657391-E083-4195-8629-30F8B8E1A4E0}" destId="{98F9BAAA-F3A5-49F0-AEF5-945B51DD1120}" srcOrd="0" destOrd="0" presId="urn:microsoft.com/office/officeart/2008/layout/SquareAccentList"/>
    <dgm:cxn modelId="{D39C488E-5927-489D-A744-744E57FD7759}" type="presOf" srcId="{79816C70-351A-4216-83E3-357D5016DC66}" destId="{00E60C6A-F1D0-472E-9AC8-3FA7E542F1F4}" srcOrd="0" destOrd="0" presId="urn:microsoft.com/office/officeart/2008/layout/SquareAccentList"/>
    <dgm:cxn modelId="{A4C55AC2-AECD-4EE3-9A11-78E0E0B872A5}" type="presOf" srcId="{5ADF073A-D876-4EF8-B7D8-C0671ADFEECF}" destId="{76CB466F-5F74-405F-85CB-65BF0B6BB169}" srcOrd="0" destOrd="0" presId="urn:microsoft.com/office/officeart/2008/layout/SquareAccentList"/>
    <dgm:cxn modelId="{2CDEEC32-3004-4521-BA04-8042670CA88F}" srcId="{7CD18D17-4442-4588-B113-0EBE28148F33}" destId="{21C81486-0507-420E-B7A1-3C9146A4583C}" srcOrd="2" destOrd="0" parTransId="{20440525-A518-491E-9685-35ED8CDAB42C}" sibTransId="{9E20DA89-CC13-4183-97BC-857AA85F22E6}"/>
    <dgm:cxn modelId="{2BF32326-084D-4712-BB12-9F27B98EF026}" type="presOf" srcId="{050661BD-63CD-430A-9836-9F45C1412A43}" destId="{6ACFC28C-4139-4A79-8C0B-823FF5D11CC0}" srcOrd="0" destOrd="0" presId="urn:microsoft.com/office/officeart/2008/layout/SquareAccentList"/>
    <dgm:cxn modelId="{B9A971E6-C070-470A-B0EF-6C5944C81794}" type="presOf" srcId="{F2477C79-05E7-4468-9BFC-0C6DEB1272A2}" destId="{90BC8C79-503D-4DEB-A9C5-88F92FEC2382}" srcOrd="0" destOrd="0" presId="urn:microsoft.com/office/officeart/2008/layout/SquareAccentList"/>
    <dgm:cxn modelId="{67B59833-12D8-4CA8-8642-D40C98CBBCF6}" type="presOf" srcId="{21C81486-0507-420E-B7A1-3C9146A4583C}" destId="{A4FEABA8-1665-441C-9560-EC3566324D3E}" srcOrd="0" destOrd="0" presId="urn:microsoft.com/office/officeart/2008/layout/SquareAccentList"/>
    <dgm:cxn modelId="{17666A6B-8350-4A5B-87F6-41BDBA0DB90D}" type="presOf" srcId="{9CAFF926-3F05-4D15-AF41-E7ED1DACF20D}" destId="{2C56FE19-88C7-4CD9-AD21-D5D9D91C1571}" srcOrd="0" destOrd="0" presId="urn:microsoft.com/office/officeart/2008/layout/SquareAccentList"/>
    <dgm:cxn modelId="{21372FE1-E5F0-413C-946A-2E17C74D0FBA}" srcId="{84577F23-3F3B-4253-8038-86D87E16EE18}" destId="{43746D8A-0803-4833-9787-FD181FF8B57D}" srcOrd="0" destOrd="0" parTransId="{644D0B7A-49B3-4744-89A4-188431EA9DFB}" sibTransId="{96CD5D8C-02CB-4ACA-A861-2708AE427976}"/>
    <dgm:cxn modelId="{A45A8CB2-89DE-4508-858D-5D91A8346738}" srcId="{43746D8A-0803-4833-9787-FD181FF8B57D}" destId="{2A5AC584-EFE5-4EEB-AAE6-78DF1CEE9677}" srcOrd="0" destOrd="0" parTransId="{CDBCE503-001D-4D04-AC6D-248F61AB6C28}" sibTransId="{2EA1F474-63D1-4103-B5AB-67DB60E47D95}"/>
    <dgm:cxn modelId="{51002706-6430-4231-B5A4-ACA7C8BA216B}" type="presOf" srcId="{4A39660E-E6B1-47A1-8F21-5715E52A03C9}" destId="{8E0FB1FA-A035-4A3E-A4B2-6948F791ED06}" srcOrd="0" destOrd="0" presId="urn:microsoft.com/office/officeart/2008/layout/SquareAccentList"/>
    <dgm:cxn modelId="{E6AF9FA2-1938-48FD-ADAF-09D914385DA7}" srcId="{F2477C79-05E7-4468-9BFC-0C6DEB1272A2}" destId="{51657391-E083-4195-8629-30F8B8E1A4E0}" srcOrd="1" destOrd="0" parTransId="{971D90CD-F5FE-4210-85F4-EB7B3727B9AC}" sibTransId="{D189D328-9B36-4051-BE45-940E33261DF4}"/>
    <dgm:cxn modelId="{1609F3AD-15E5-437B-971C-0AC89D87D4B9}" srcId="{84577F23-3F3B-4253-8038-86D87E16EE18}" destId="{59F7B0A7-3ECF-458F-B371-158574EBDD28}" srcOrd="2" destOrd="0" parTransId="{5E36F38E-3F86-4652-A145-6381C2F3AA2B}" sibTransId="{9DFD55E4-89C2-44B7-A145-1F36A2298206}"/>
    <dgm:cxn modelId="{426FF6E6-1E26-498B-96FE-0881EC1EEB70}" srcId="{43746D8A-0803-4833-9787-FD181FF8B57D}" destId="{504E200F-6B2B-4B9C-82A2-7481ABA9EE7A}" srcOrd="2" destOrd="0" parTransId="{1EBFB72B-A885-4C1F-A4AD-A9D70618B644}" sibTransId="{F781FE2B-E441-4FF1-B989-732E9E8F088E}"/>
    <dgm:cxn modelId="{97417AAF-256C-4A89-89E1-A0F0162ECBD4}" type="presOf" srcId="{84577F23-3F3B-4253-8038-86D87E16EE18}" destId="{CF875452-41B8-449B-B130-D57AC95FCEDA}" srcOrd="0" destOrd="0" presId="urn:microsoft.com/office/officeart/2008/layout/SquareAccentList"/>
    <dgm:cxn modelId="{02A11534-9242-4C29-BF6E-922C92EAF98C}" srcId="{59F7B0A7-3ECF-458F-B371-158574EBDD28}" destId="{5ADF073A-D876-4EF8-B7D8-C0671ADFEECF}" srcOrd="1" destOrd="0" parTransId="{B718180B-9764-4DAE-BA01-832275FED99E}" sibTransId="{B5FE6C18-3914-4CDD-B3E5-89CB34053617}"/>
    <dgm:cxn modelId="{3C69FF6D-8481-486C-868D-3FB448ACDDDF}" type="presOf" srcId="{7CD18D17-4442-4588-B113-0EBE28148F33}" destId="{D58983F4-B5E6-4599-B280-7D3B6A5DC7EF}" srcOrd="0" destOrd="0" presId="urn:microsoft.com/office/officeart/2008/layout/SquareAccentList"/>
    <dgm:cxn modelId="{E4356F95-314F-4117-9403-EE1169D5DDBC}" srcId="{84577F23-3F3B-4253-8038-86D87E16EE18}" destId="{F2477C79-05E7-4468-9BFC-0C6DEB1272A2}" srcOrd="1" destOrd="0" parTransId="{4E92032E-3AA4-434C-BF19-D46E91DD0974}" sibTransId="{A911F8DA-B242-48FF-8EFD-DFB6C07AE18C}"/>
    <dgm:cxn modelId="{12D70F64-3F9D-48BB-BE3A-F41AB8FBFE20}" srcId="{7CD18D17-4442-4588-B113-0EBE28148F33}" destId="{4A39660E-E6B1-47A1-8F21-5715E52A03C9}" srcOrd="1" destOrd="0" parTransId="{CB3E4017-E472-40FF-9853-ACCD4FD427E5}" sibTransId="{E2084BD6-E002-46BD-BFCD-6F964336348A}"/>
    <dgm:cxn modelId="{210C9FD0-972C-4D92-90B2-18A1089ADBA5}" type="presOf" srcId="{43746D8A-0803-4833-9787-FD181FF8B57D}" destId="{A5AB7A00-CF13-4D94-ADEA-C1FF0E7C80FE}" srcOrd="0" destOrd="0" presId="urn:microsoft.com/office/officeart/2008/layout/SquareAccentList"/>
    <dgm:cxn modelId="{4316E200-B785-497B-B1FC-E35F4F510DAF}" type="presParOf" srcId="{CF875452-41B8-449B-B130-D57AC95FCEDA}" destId="{97841296-0501-4D28-9814-36B7552BEFB8}" srcOrd="0" destOrd="0" presId="urn:microsoft.com/office/officeart/2008/layout/SquareAccentList"/>
    <dgm:cxn modelId="{845CA4DA-8791-4C69-B94E-7C7C4D70A0A8}" type="presParOf" srcId="{97841296-0501-4D28-9814-36B7552BEFB8}" destId="{853D2AE1-A51D-4796-8D81-E9D795F5DFAF}" srcOrd="0" destOrd="0" presId="urn:microsoft.com/office/officeart/2008/layout/SquareAccentList"/>
    <dgm:cxn modelId="{2D81BC30-763E-4E39-B1C1-1B77CD38091E}" type="presParOf" srcId="{853D2AE1-A51D-4796-8D81-E9D795F5DFAF}" destId="{7A8C90DC-B148-474B-8374-BF24D6F008E7}" srcOrd="0" destOrd="0" presId="urn:microsoft.com/office/officeart/2008/layout/SquareAccentList"/>
    <dgm:cxn modelId="{45FEF919-4ECA-4025-9A5A-E2371E70D9F3}" type="presParOf" srcId="{853D2AE1-A51D-4796-8D81-E9D795F5DFAF}" destId="{EBBE7E43-7010-4FF0-9232-1FE2479596F6}" srcOrd="1" destOrd="0" presId="urn:microsoft.com/office/officeart/2008/layout/SquareAccentList"/>
    <dgm:cxn modelId="{42AF542B-9D47-4D28-88AD-6BDB3C8F250D}" type="presParOf" srcId="{853D2AE1-A51D-4796-8D81-E9D795F5DFAF}" destId="{A5AB7A00-CF13-4D94-ADEA-C1FF0E7C80FE}" srcOrd="2" destOrd="0" presId="urn:microsoft.com/office/officeart/2008/layout/SquareAccentList"/>
    <dgm:cxn modelId="{317E58B1-8170-456B-9696-39E85327D193}" type="presParOf" srcId="{97841296-0501-4D28-9814-36B7552BEFB8}" destId="{AD4ED511-8702-4203-B700-47806B9B2310}" srcOrd="1" destOrd="0" presId="urn:microsoft.com/office/officeart/2008/layout/SquareAccentList"/>
    <dgm:cxn modelId="{BCBAABB8-253D-4ED0-BDBF-DFD1DC793B02}" type="presParOf" srcId="{AD4ED511-8702-4203-B700-47806B9B2310}" destId="{B10B699D-8FBB-4DDF-B735-605EC93E602B}" srcOrd="0" destOrd="0" presId="urn:microsoft.com/office/officeart/2008/layout/SquareAccentList"/>
    <dgm:cxn modelId="{DEC600EC-963A-4870-B550-24D8C194C43D}" type="presParOf" srcId="{B10B699D-8FBB-4DDF-B735-605EC93E602B}" destId="{C877822A-74E1-4C93-A91C-DED5458C19C0}" srcOrd="0" destOrd="0" presId="urn:microsoft.com/office/officeart/2008/layout/SquareAccentList"/>
    <dgm:cxn modelId="{BDD2D57A-89B8-4A0E-A4D8-31F833337D50}" type="presParOf" srcId="{B10B699D-8FBB-4DDF-B735-605EC93E602B}" destId="{0FD2C3DF-16DB-4627-B4E8-885CFA6F3F49}" srcOrd="1" destOrd="0" presId="urn:microsoft.com/office/officeart/2008/layout/SquareAccentList"/>
    <dgm:cxn modelId="{6A3E20AA-57F7-41C5-BA1D-DAE3A2D73FFE}" type="presParOf" srcId="{AD4ED511-8702-4203-B700-47806B9B2310}" destId="{2342204A-0352-47CE-885F-3E632EC4B4D0}" srcOrd="1" destOrd="0" presId="urn:microsoft.com/office/officeart/2008/layout/SquareAccentList"/>
    <dgm:cxn modelId="{23E58DE9-DA24-463B-AB5A-2395E11E356A}" type="presParOf" srcId="{2342204A-0352-47CE-885F-3E632EC4B4D0}" destId="{9196FF3D-9CDB-4EA2-94DA-26E2C8AE81DC}" srcOrd="0" destOrd="0" presId="urn:microsoft.com/office/officeart/2008/layout/SquareAccentList"/>
    <dgm:cxn modelId="{D0F5F7C2-34D3-479F-8AC7-694EE1D84803}" type="presParOf" srcId="{2342204A-0352-47CE-885F-3E632EC4B4D0}" destId="{267E97D4-E880-41CA-BD63-ACF4F31E780F}" srcOrd="1" destOrd="0" presId="urn:microsoft.com/office/officeart/2008/layout/SquareAccentList"/>
    <dgm:cxn modelId="{EE62C3A1-427E-49CF-98C1-B4FBBF30BDE5}" type="presParOf" srcId="{AD4ED511-8702-4203-B700-47806B9B2310}" destId="{9E01B27B-DA83-414F-9E72-DC5279C6553D}" srcOrd="2" destOrd="0" presId="urn:microsoft.com/office/officeart/2008/layout/SquareAccentList"/>
    <dgm:cxn modelId="{48400603-A448-4B03-BE7C-E51DA2377AB4}" type="presParOf" srcId="{9E01B27B-DA83-414F-9E72-DC5279C6553D}" destId="{026AA88A-C19D-46FF-A32A-28C42DB85324}" srcOrd="0" destOrd="0" presId="urn:microsoft.com/office/officeart/2008/layout/SquareAccentList"/>
    <dgm:cxn modelId="{FEE8AED4-8D0A-4660-B55C-37F232D25D5F}" type="presParOf" srcId="{9E01B27B-DA83-414F-9E72-DC5279C6553D}" destId="{40900F01-4834-4D00-8EF1-AC659D08E610}" srcOrd="1" destOrd="0" presId="urn:microsoft.com/office/officeart/2008/layout/SquareAccentList"/>
    <dgm:cxn modelId="{8F389FD7-4376-4CCC-8F69-41206015C893}" type="presParOf" srcId="{CF875452-41B8-449B-B130-D57AC95FCEDA}" destId="{DE3AE883-4E46-4797-977D-DC51F46207A9}" srcOrd="1" destOrd="0" presId="urn:microsoft.com/office/officeart/2008/layout/SquareAccentList"/>
    <dgm:cxn modelId="{1C53E9E1-6A98-4593-9F88-88752B35E662}" type="presParOf" srcId="{DE3AE883-4E46-4797-977D-DC51F46207A9}" destId="{47C1540A-58A8-43C9-B927-D128E82DFA68}" srcOrd="0" destOrd="0" presId="urn:microsoft.com/office/officeart/2008/layout/SquareAccentList"/>
    <dgm:cxn modelId="{08E7C775-F43B-4460-B4E3-2BAB9B1A2B42}" type="presParOf" srcId="{47C1540A-58A8-43C9-B927-D128E82DFA68}" destId="{482478AB-732A-442E-8028-D03629B9FE19}" srcOrd="0" destOrd="0" presId="urn:microsoft.com/office/officeart/2008/layout/SquareAccentList"/>
    <dgm:cxn modelId="{9EB33211-772E-49B1-B1E8-DE5F50CFAE11}" type="presParOf" srcId="{47C1540A-58A8-43C9-B927-D128E82DFA68}" destId="{2A14B21A-275D-4D4D-9949-1FD9628FEAE3}" srcOrd="1" destOrd="0" presId="urn:microsoft.com/office/officeart/2008/layout/SquareAccentList"/>
    <dgm:cxn modelId="{87B3E40A-1D8E-4578-BE48-A417A793F056}" type="presParOf" srcId="{47C1540A-58A8-43C9-B927-D128E82DFA68}" destId="{90BC8C79-503D-4DEB-A9C5-88F92FEC2382}" srcOrd="2" destOrd="0" presId="urn:microsoft.com/office/officeart/2008/layout/SquareAccentList"/>
    <dgm:cxn modelId="{2AE2F757-71D1-4865-B97A-A80510824BAD}" type="presParOf" srcId="{DE3AE883-4E46-4797-977D-DC51F46207A9}" destId="{E3872A21-B082-4B93-847C-BE353828225C}" srcOrd="1" destOrd="0" presId="urn:microsoft.com/office/officeart/2008/layout/SquareAccentList"/>
    <dgm:cxn modelId="{597D8B35-5DAB-4131-A4BD-977AB61DBA41}" type="presParOf" srcId="{E3872A21-B082-4B93-847C-BE353828225C}" destId="{86E10C93-89B6-4296-91C9-CAB5CCB44EC9}" srcOrd="0" destOrd="0" presId="urn:microsoft.com/office/officeart/2008/layout/SquareAccentList"/>
    <dgm:cxn modelId="{77815621-634D-4CA4-A078-313F4F087D53}" type="presParOf" srcId="{86E10C93-89B6-4296-91C9-CAB5CCB44EC9}" destId="{0BDBBBFC-E9DE-4852-B87B-FE286CF47EE9}" srcOrd="0" destOrd="0" presId="urn:microsoft.com/office/officeart/2008/layout/SquareAccentList"/>
    <dgm:cxn modelId="{DF8C38BE-531F-4E68-8543-41A4AC97D884}" type="presParOf" srcId="{86E10C93-89B6-4296-91C9-CAB5CCB44EC9}" destId="{2C56FE19-88C7-4CD9-AD21-D5D9D91C1571}" srcOrd="1" destOrd="0" presId="urn:microsoft.com/office/officeart/2008/layout/SquareAccentList"/>
    <dgm:cxn modelId="{BF5B5870-4B0E-409B-BA42-93446545D833}" type="presParOf" srcId="{E3872A21-B082-4B93-847C-BE353828225C}" destId="{1568A964-06D8-442B-9A6D-653A2A5EE499}" srcOrd="1" destOrd="0" presId="urn:microsoft.com/office/officeart/2008/layout/SquareAccentList"/>
    <dgm:cxn modelId="{93370A38-3479-43AE-8B47-B9841BD15617}" type="presParOf" srcId="{1568A964-06D8-442B-9A6D-653A2A5EE499}" destId="{C398E541-66F9-4A23-9663-5DCFD6C6FFE4}" srcOrd="0" destOrd="0" presId="urn:microsoft.com/office/officeart/2008/layout/SquareAccentList"/>
    <dgm:cxn modelId="{D529B3EE-3704-46A0-99B6-3C44DC0495C4}" type="presParOf" srcId="{1568A964-06D8-442B-9A6D-653A2A5EE499}" destId="{98F9BAAA-F3A5-49F0-AEF5-945B51DD1120}" srcOrd="1" destOrd="0" presId="urn:microsoft.com/office/officeart/2008/layout/SquareAccentList"/>
    <dgm:cxn modelId="{D10801DF-00A3-4998-A792-BCA5EAB64132}" type="presParOf" srcId="{E3872A21-B082-4B93-847C-BE353828225C}" destId="{72A4D7B8-7444-46D8-A9A9-C593780ECCEA}" srcOrd="2" destOrd="0" presId="urn:microsoft.com/office/officeart/2008/layout/SquareAccentList"/>
    <dgm:cxn modelId="{7ADDB255-FBA4-41CD-96B6-1AF676D5221F}" type="presParOf" srcId="{72A4D7B8-7444-46D8-A9A9-C593780ECCEA}" destId="{2FD874C4-1B01-40B5-8E2C-4EC81A272D07}" srcOrd="0" destOrd="0" presId="urn:microsoft.com/office/officeart/2008/layout/SquareAccentList"/>
    <dgm:cxn modelId="{74554E5E-6DA6-4A2E-B514-49F9902BD56B}" type="presParOf" srcId="{72A4D7B8-7444-46D8-A9A9-C593780ECCEA}" destId="{866C645F-51E5-421D-A04F-E9827430F2FD}" srcOrd="1" destOrd="0" presId="urn:microsoft.com/office/officeart/2008/layout/SquareAccentList"/>
    <dgm:cxn modelId="{6EBA5EE9-BDBC-43A4-B243-50F8AF3D070F}" type="presParOf" srcId="{CF875452-41B8-449B-B130-D57AC95FCEDA}" destId="{A05F6490-E6C4-47AB-9EB4-BC4B31D90C10}" srcOrd="2" destOrd="0" presId="urn:microsoft.com/office/officeart/2008/layout/SquareAccentList"/>
    <dgm:cxn modelId="{AC562E44-62BB-4557-AE4F-1E590D418EC1}" type="presParOf" srcId="{A05F6490-E6C4-47AB-9EB4-BC4B31D90C10}" destId="{5F6B47B5-E6BE-41AB-89BF-CED97126E659}" srcOrd="0" destOrd="0" presId="urn:microsoft.com/office/officeart/2008/layout/SquareAccentList"/>
    <dgm:cxn modelId="{56A7AC0D-63A2-4E40-B3A1-2B45BFFC89AE}" type="presParOf" srcId="{5F6B47B5-E6BE-41AB-89BF-CED97126E659}" destId="{77D09708-47DF-4876-9523-B764ECAC4BEA}" srcOrd="0" destOrd="0" presId="urn:microsoft.com/office/officeart/2008/layout/SquareAccentList"/>
    <dgm:cxn modelId="{DFB5BBC5-6690-452C-9847-10B10D28F773}" type="presParOf" srcId="{5F6B47B5-E6BE-41AB-89BF-CED97126E659}" destId="{BC76DBF2-6030-4CC4-AAA6-65BA61BE21C5}" srcOrd="1" destOrd="0" presId="urn:microsoft.com/office/officeart/2008/layout/SquareAccentList"/>
    <dgm:cxn modelId="{EA2A848D-90E3-475D-A429-3A652C02A0DA}" type="presParOf" srcId="{5F6B47B5-E6BE-41AB-89BF-CED97126E659}" destId="{47DD9934-EC18-4007-AD76-3ABCDF3A7DC9}" srcOrd="2" destOrd="0" presId="urn:microsoft.com/office/officeart/2008/layout/SquareAccentList"/>
    <dgm:cxn modelId="{6DAE769F-64D6-4FA8-8058-2449A5738295}" type="presParOf" srcId="{A05F6490-E6C4-47AB-9EB4-BC4B31D90C10}" destId="{F1D14F28-53B2-4067-83C8-6C38C43BE04A}" srcOrd="1" destOrd="0" presId="urn:microsoft.com/office/officeart/2008/layout/SquareAccentList"/>
    <dgm:cxn modelId="{2E8AAC35-6DFA-40D1-8638-0368CB54D0E3}" type="presParOf" srcId="{F1D14F28-53B2-4067-83C8-6C38C43BE04A}" destId="{AE776264-95C4-4EFB-9871-B04ABDA0AA21}" srcOrd="0" destOrd="0" presId="urn:microsoft.com/office/officeart/2008/layout/SquareAccentList"/>
    <dgm:cxn modelId="{BFFBE11C-55B9-407D-9B9E-A049E21D7F97}" type="presParOf" srcId="{AE776264-95C4-4EFB-9871-B04ABDA0AA21}" destId="{74AC6F2A-5581-4549-B2BE-0D1B009A506A}" srcOrd="0" destOrd="0" presId="urn:microsoft.com/office/officeart/2008/layout/SquareAccentList"/>
    <dgm:cxn modelId="{F2CE81F5-B5B8-4E22-BCF6-68ADD3E15AA5}" type="presParOf" srcId="{AE776264-95C4-4EFB-9871-B04ABDA0AA21}" destId="{120F3CA0-0FC3-41AC-9287-87CACD3144FA}" srcOrd="1" destOrd="0" presId="urn:microsoft.com/office/officeart/2008/layout/SquareAccentList"/>
    <dgm:cxn modelId="{28714A46-A6C7-464B-8231-3DAD4186E52E}" type="presParOf" srcId="{F1D14F28-53B2-4067-83C8-6C38C43BE04A}" destId="{8388FC8E-BC91-4082-A403-2279F473C257}" srcOrd="1" destOrd="0" presId="urn:microsoft.com/office/officeart/2008/layout/SquareAccentList"/>
    <dgm:cxn modelId="{7499055F-37CF-4B3F-90C7-31C85F19D4F0}" type="presParOf" srcId="{8388FC8E-BC91-4082-A403-2279F473C257}" destId="{2BBB864B-765F-4184-A083-35EE963BFD4F}" srcOrd="0" destOrd="0" presId="urn:microsoft.com/office/officeart/2008/layout/SquareAccentList"/>
    <dgm:cxn modelId="{E8257A6B-7D29-4A3A-97C3-8A48448CF3C9}" type="presParOf" srcId="{8388FC8E-BC91-4082-A403-2279F473C257}" destId="{76CB466F-5F74-405F-85CB-65BF0B6BB169}" srcOrd="1" destOrd="0" presId="urn:microsoft.com/office/officeart/2008/layout/SquareAccentList"/>
    <dgm:cxn modelId="{F2185487-F65C-4372-89B2-DE0890BF1B35}" type="presParOf" srcId="{F1D14F28-53B2-4067-83C8-6C38C43BE04A}" destId="{51F8A3ED-5AFE-465F-A036-BE229DC52C73}" srcOrd="2" destOrd="0" presId="urn:microsoft.com/office/officeart/2008/layout/SquareAccentList"/>
    <dgm:cxn modelId="{5C7AE376-0B8B-43C9-AAB0-1AFA3AEE6C13}" type="presParOf" srcId="{51F8A3ED-5AFE-465F-A036-BE229DC52C73}" destId="{5BE335BE-CDC9-45B8-943B-73D2D963386E}" srcOrd="0" destOrd="0" presId="urn:microsoft.com/office/officeart/2008/layout/SquareAccentList"/>
    <dgm:cxn modelId="{873E8AB7-77C3-4B63-88E2-90116DE51ED6}" type="presParOf" srcId="{51F8A3ED-5AFE-465F-A036-BE229DC52C73}" destId="{8935ED57-C81C-4130-9619-4BD2F7209FBC}" srcOrd="1" destOrd="0" presId="urn:microsoft.com/office/officeart/2008/layout/SquareAccentList"/>
    <dgm:cxn modelId="{38D7EC76-D59B-4F43-96F7-E24D4D4A4252}" type="presParOf" srcId="{F1D14F28-53B2-4067-83C8-6C38C43BE04A}" destId="{6EC956F5-1B0F-4027-8984-4EAB9AA93543}" srcOrd="3" destOrd="0" presId="urn:microsoft.com/office/officeart/2008/layout/SquareAccentList"/>
    <dgm:cxn modelId="{05D25EE2-F5A9-4F5D-BB2E-A15A82B2F4A1}" type="presParOf" srcId="{6EC956F5-1B0F-4027-8984-4EAB9AA93543}" destId="{5E9845E5-7760-4648-8AA7-2E4B6EF80584}" srcOrd="0" destOrd="0" presId="urn:microsoft.com/office/officeart/2008/layout/SquareAccentList"/>
    <dgm:cxn modelId="{DB9BE2CA-C0D9-4906-9961-16B0F8D390C9}" type="presParOf" srcId="{6EC956F5-1B0F-4027-8984-4EAB9AA93543}" destId="{00E60C6A-F1D0-472E-9AC8-3FA7E542F1F4}" srcOrd="1" destOrd="0" presId="urn:microsoft.com/office/officeart/2008/layout/SquareAccentList"/>
    <dgm:cxn modelId="{20B13618-123E-4807-82AB-39D466E881FD}" type="presParOf" srcId="{F1D14F28-53B2-4067-83C8-6C38C43BE04A}" destId="{5F7C6862-5E3F-41D4-BFCD-6AA45494E48F}" srcOrd="4" destOrd="0" presId="urn:microsoft.com/office/officeart/2008/layout/SquareAccentList"/>
    <dgm:cxn modelId="{0C0766C3-6DA3-4789-8C2F-86C407605CFC}" type="presParOf" srcId="{5F7C6862-5E3F-41D4-BFCD-6AA45494E48F}" destId="{AE73C310-F739-455C-B1FE-9E1FDF2EFE94}" srcOrd="0" destOrd="0" presId="urn:microsoft.com/office/officeart/2008/layout/SquareAccentList"/>
    <dgm:cxn modelId="{0C07EC00-B8B9-4BC2-A021-5276DA040FFC}" type="presParOf" srcId="{5F7C6862-5E3F-41D4-BFCD-6AA45494E48F}" destId="{C992EB96-880A-496C-B2EC-00DAC0D94C5F}" srcOrd="1" destOrd="0" presId="urn:microsoft.com/office/officeart/2008/layout/SquareAccentList"/>
    <dgm:cxn modelId="{268C5D8B-ED8D-408C-81E5-80BF5A9BEA42}" type="presParOf" srcId="{F1D14F28-53B2-4067-83C8-6C38C43BE04A}" destId="{487B9CCC-9DAF-4FC4-9FB2-37938A3DF875}" srcOrd="5" destOrd="0" presId="urn:microsoft.com/office/officeart/2008/layout/SquareAccentList"/>
    <dgm:cxn modelId="{F93947D8-8950-40C7-B69C-C9A3CFE6A93A}" type="presParOf" srcId="{487B9CCC-9DAF-4FC4-9FB2-37938A3DF875}" destId="{5CD3D673-B43F-43E5-95AF-3FC460FC7E1D}" srcOrd="0" destOrd="0" presId="urn:microsoft.com/office/officeart/2008/layout/SquareAccentList"/>
    <dgm:cxn modelId="{0BC793FD-D30F-43C8-B9AC-12174572C37D}" type="presParOf" srcId="{487B9CCC-9DAF-4FC4-9FB2-37938A3DF875}" destId="{835ABFA1-94C1-467B-B5F3-F4CFCC842AAE}" srcOrd="1" destOrd="0" presId="urn:microsoft.com/office/officeart/2008/layout/SquareAccentList"/>
    <dgm:cxn modelId="{67FC0557-FF75-412D-A892-0E0DAF34D514}" type="presParOf" srcId="{CF875452-41B8-449B-B130-D57AC95FCEDA}" destId="{985B65D3-68CD-4D6C-9630-CDBE23FC0175}" srcOrd="3" destOrd="0" presId="urn:microsoft.com/office/officeart/2008/layout/SquareAccentList"/>
    <dgm:cxn modelId="{8C7BF114-EBC0-46EF-99A3-21D04B0E757F}" type="presParOf" srcId="{985B65D3-68CD-4D6C-9630-CDBE23FC0175}" destId="{B8465AA7-ECD7-470E-9B04-DC45570466E9}" srcOrd="0" destOrd="0" presId="urn:microsoft.com/office/officeart/2008/layout/SquareAccentList"/>
    <dgm:cxn modelId="{0C9D7550-B67F-4E75-A641-8FA156803515}" type="presParOf" srcId="{B8465AA7-ECD7-470E-9B04-DC45570466E9}" destId="{77856C88-56CE-4232-AA37-1BC3E681BA3D}" srcOrd="0" destOrd="0" presId="urn:microsoft.com/office/officeart/2008/layout/SquareAccentList"/>
    <dgm:cxn modelId="{15A275C8-D280-4F4B-BF0A-04BB7EF8EF9D}" type="presParOf" srcId="{B8465AA7-ECD7-470E-9B04-DC45570466E9}" destId="{79097A9A-71B6-4D05-842D-72D2651F5A97}" srcOrd="1" destOrd="0" presId="urn:microsoft.com/office/officeart/2008/layout/SquareAccentList"/>
    <dgm:cxn modelId="{06707BE7-669E-4C0F-AF54-738FA0ED58DA}" type="presParOf" srcId="{B8465AA7-ECD7-470E-9B04-DC45570466E9}" destId="{D58983F4-B5E6-4599-B280-7D3B6A5DC7EF}" srcOrd="2" destOrd="0" presId="urn:microsoft.com/office/officeart/2008/layout/SquareAccentList"/>
    <dgm:cxn modelId="{C777F49C-E57E-4680-8198-B3630C052F6B}" type="presParOf" srcId="{985B65D3-68CD-4D6C-9630-CDBE23FC0175}" destId="{83285A68-6E05-4099-889F-DC97496FD0B0}" srcOrd="1" destOrd="0" presId="urn:microsoft.com/office/officeart/2008/layout/SquareAccentList"/>
    <dgm:cxn modelId="{6B6230EB-C612-4524-856A-60BA7D0D166E}" type="presParOf" srcId="{83285A68-6E05-4099-889F-DC97496FD0B0}" destId="{AE67C6CF-0C3A-4995-9F9F-E230610412BC}" srcOrd="0" destOrd="0" presId="urn:microsoft.com/office/officeart/2008/layout/SquareAccentList"/>
    <dgm:cxn modelId="{B4093B23-1FC4-401E-934D-83959E167E05}" type="presParOf" srcId="{AE67C6CF-0C3A-4995-9F9F-E230610412BC}" destId="{95055131-9F1F-4901-9675-F4FD74D6C53C}" srcOrd="0" destOrd="0" presId="urn:microsoft.com/office/officeart/2008/layout/SquareAccentList"/>
    <dgm:cxn modelId="{AB9442EA-0773-43D8-BCEE-7885DF0E009F}" type="presParOf" srcId="{AE67C6CF-0C3A-4995-9F9F-E230610412BC}" destId="{6ACFC28C-4139-4A79-8C0B-823FF5D11CC0}" srcOrd="1" destOrd="0" presId="urn:microsoft.com/office/officeart/2008/layout/SquareAccentList"/>
    <dgm:cxn modelId="{D3F5EEDE-6975-442E-9535-13162B39B249}" type="presParOf" srcId="{83285A68-6E05-4099-889F-DC97496FD0B0}" destId="{A2D39173-6A97-4A68-BB2B-3EC3DD0E715D}" srcOrd="1" destOrd="0" presId="urn:microsoft.com/office/officeart/2008/layout/SquareAccentList"/>
    <dgm:cxn modelId="{FB969C46-B854-420E-8B6B-14A048596984}" type="presParOf" srcId="{A2D39173-6A97-4A68-BB2B-3EC3DD0E715D}" destId="{AE1982F9-5262-4165-AC34-6A35AE716407}" srcOrd="0" destOrd="0" presId="urn:microsoft.com/office/officeart/2008/layout/SquareAccentList"/>
    <dgm:cxn modelId="{3D7D0AB7-341C-445B-AD23-5174EB2037CE}" type="presParOf" srcId="{A2D39173-6A97-4A68-BB2B-3EC3DD0E715D}" destId="{8E0FB1FA-A035-4A3E-A4B2-6948F791ED06}" srcOrd="1" destOrd="0" presId="urn:microsoft.com/office/officeart/2008/layout/SquareAccentList"/>
    <dgm:cxn modelId="{CCCCE4ED-566E-4FB2-ACB9-4097B0D3E25A}" type="presParOf" srcId="{83285A68-6E05-4099-889F-DC97496FD0B0}" destId="{3D4F4C3A-21FA-4AEA-AEE6-7090453040A0}" srcOrd="2" destOrd="0" presId="urn:microsoft.com/office/officeart/2008/layout/SquareAccentList"/>
    <dgm:cxn modelId="{C5F0CF1F-469F-404C-AEF2-EC2F0F233AA1}" type="presParOf" srcId="{3D4F4C3A-21FA-4AEA-AEE6-7090453040A0}" destId="{5C30131A-6B6E-446E-A634-D8164778AF3A}" srcOrd="0" destOrd="0" presId="urn:microsoft.com/office/officeart/2008/layout/SquareAccentList"/>
    <dgm:cxn modelId="{A49C1E88-843A-4CC0-979D-B559709EA161}" type="presParOf" srcId="{3D4F4C3A-21FA-4AEA-AEE6-7090453040A0}" destId="{A4FEABA8-1665-441C-9560-EC3566324D3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420D97-FE8A-44F8-8AB0-F96FC045B0F2}" type="doc">
      <dgm:prSet loTypeId="urn:microsoft.com/office/officeart/2005/8/layout/process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80C26491-508F-4D8D-AE34-7DFBFC10F63E}">
      <dgm:prSet phldrT="[Texto]" custT="1"/>
      <dgm:spPr/>
      <dgm:t>
        <a:bodyPr/>
        <a:lstStyle/>
        <a:p>
          <a:r>
            <a:rPr lang="pt-BR" sz="1600" b="1" dirty="0" smtClean="0"/>
            <a:t>Otimização de recursos orçamentários e financeiros</a:t>
          </a:r>
          <a:endParaRPr lang="pt-BR" sz="1600" b="1" dirty="0"/>
        </a:p>
      </dgm:t>
    </dgm:pt>
    <dgm:pt modelId="{72291569-0AAA-4C43-BEA8-090A7C809ED2}" type="parTrans" cxnId="{3F16B092-9CAA-4ACD-815A-5987283218D3}">
      <dgm:prSet/>
      <dgm:spPr/>
      <dgm:t>
        <a:bodyPr/>
        <a:lstStyle/>
        <a:p>
          <a:endParaRPr lang="pt-BR"/>
        </a:p>
      </dgm:t>
    </dgm:pt>
    <dgm:pt modelId="{433AB2E1-1071-43B6-91DF-D9CFA57F3CED}" type="sibTrans" cxnId="{3F16B092-9CAA-4ACD-815A-5987283218D3}">
      <dgm:prSet/>
      <dgm:spPr/>
      <dgm:t>
        <a:bodyPr/>
        <a:lstStyle/>
        <a:p>
          <a:endParaRPr lang="pt-BR"/>
        </a:p>
      </dgm:t>
    </dgm:pt>
    <dgm:pt modelId="{436AAF34-D6C4-4AAD-843A-74D1176A796D}">
      <dgm:prSet phldrT="[Texto]" custT="1"/>
      <dgm:spPr/>
      <dgm:t>
        <a:bodyPr/>
        <a:lstStyle/>
        <a:p>
          <a:r>
            <a:rPr lang="pt-BR" sz="1500" dirty="0" smtClean="0"/>
            <a:t>Redução dos gastos de capital (investimento)</a:t>
          </a:r>
          <a:endParaRPr lang="pt-BR" sz="1500" dirty="0"/>
        </a:p>
      </dgm:t>
    </dgm:pt>
    <dgm:pt modelId="{DDA70343-CB21-44FC-9ED4-73E8C316FC22}" type="parTrans" cxnId="{E04A666B-6C94-4EDF-861C-3634C354E88D}">
      <dgm:prSet/>
      <dgm:spPr/>
      <dgm:t>
        <a:bodyPr/>
        <a:lstStyle/>
        <a:p>
          <a:endParaRPr lang="pt-BR"/>
        </a:p>
      </dgm:t>
    </dgm:pt>
    <dgm:pt modelId="{BCB0D443-658A-4DE1-A96C-29E458382F8E}" type="sibTrans" cxnId="{E04A666B-6C94-4EDF-861C-3634C354E88D}">
      <dgm:prSet/>
      <dgm:spPr/>
      <dgm:t>
        <a:bodyPr/>
        <a:lstStyle/>
        <a:p>
          <a:endParaRPr lang="pt-BR"/>
        </a:p>
      </dgm:t>
    </dgm:pt>
    <dgm:pt modelId="{F4B5CA7F-08E5-4A7A-A133-527ACF566AED}">
      <dgm:prSet phldrT="[Texto]" custT="1"/>
      <dgm:spPr/>
      <dgm:t>
        <a:bodyPr/>
        <a:lstStyle/>
        <a:p>
          <a:r>
            <a:rPr lang="pt-BR" sz="1500" dirty="0" smtClean="0"/>
            <a:t>Readequação do posto de trabalho dedicado ao transporte de galões</a:t>
          </a:r>
          <a:endParaRPr lang="pt-BR" sz="1500" dirty="0"/>
        </a:p>
      </dgm:t>
    </dgm:pt>
    <dgm:pt modelId="{2A6FF491-0CE6-45A9-8394-0AAED477388F}" type="parTrans" cxnId="{55A27FCE-9E30-4EFE-AF36-ABF19FC100CE}">
      <dgm:prSet/>
      <dgm:spPr/>
      <dgm:t>
        <a:bodyPr/>
        <a:lstStyle/>
        <a:p>
          <a:endParaRPr lang="pt-BR"/>
        </a:p>
      </dgm:t>
    </dgm:pt>
    <dgm:pt modelId="{43B14644-F143-4F53-9C1C-CBC9E90E6C54}" type="sibTrans" cxnId="{55A27FCE-9E30-4EFE-AF36-ABF19FC100CE}">
      <dgm:prSet/>
      <dgm:spPr/>
      <dgm:t>
        <a:bodyPr/>
        <a:lstStyle/>
        <a:p>
          <a:endParaRPr lang="pt-BR"/>
        </a:p>
      </dgm:t>
    </dgm:pt>
    <dgm:pt modelId="{62E7B8C8-AD82-4BE0-B640-C961305046B0}">
      <dgm:prSet phldrT="[Texto]" custT="1"/>
      <dgm:spPr/>
      <dgm:t>
        <a:bodyPr/>
        <a:lstStyle/>
        <a:p>
          <a:r>
            <a:rPr lang="pt-BR" sz="1500" dirty="0" smtClean="0"/>
            <a:t>Redução de 61% nos gastos de custeio para  fornecer água</a:t>
          </a:r>
          <a:endParaRPr lang="pt-BR" sz="1500" dirty="0"/>
        </a:p>
      </dgm:t>
    </dgm:pt>
    <dgm:pt modelId="{1BD2BC62-02AC-4BED-9FB5-4EAF8F2E14AA}" type="parTrans" cxnId="{357E693B-F540-4C23-9685-CD491B10DB62}">
      <dgm:prSet/>
      <dgm:spPr/>
      <dgm:t>
        <a:bodyPr/>
        <a:lstStyle/>
        <a:p>
          <a:endParaRPr lang="pt-BR"/>
        </a:p>
      </dgm:t>
    </dgm:pt>
    <dgm:pt modelId="{25B10FED-03BB-4C82-9B63-05473B7C5ADE}" type="sibTrans" cxnId="{357E693B-F540-4C23-9685-CD491B10DB62}">
      <dgm:prSet/>
      <dgm:spPr/>
      <dgm:t>
        <a:bodyPr/>
        <a:lstStyle/>
        <a:p>
          <a:endParaRPr lang="pt-BR"/>
        </a:p>
      </dgm:t>
    </dgm:pt>
    <dgm:pt modelId="{579AD6FA-1CE6-4D4A-B101-2473A0B0086E}">
      <dgm:prSet phldrT="[Texto]" custT="1"/>
      <dgm:spPr/>
      <dgm:t>
        <a:bodyPr/>
        <a:lstStyle/>
        <a:p>
          <a:r>
            <a:rPr lang="pt-BR" sz="1500" dirty="0" smtClean="0"/>
            <a:t>Redução de 100% nos gastos de capital com aquisição de bebedouros</a:t>
          </a:r>
          <a:endParaRPr lang="pt-BR" sz="1500" dirty="0"/>
        </a:p>
      </dgm:t>
    </dgm:pt>
    <dgm:pt modelId="{1DAC0857-8520-4DF5-9D8C-DB82E305BAE6}" type="parTrans" cxnId="{3F178384-C63A-4D43-AA18-92694D4A861B}">
      <dgm:prSet/>
      <dgm:spPr/>
      <dgm:t>
        <a:bodyPr/>
        <a:lstStyle/>
        <a:p>
          <a:endParaRPr lang="pt-BR"/>
        </a:p>
      </dgm:t>
    </dgm:pt>
    <dgm:pt modelId="{1F94916E-AD74-42F4-8EC2-7B7728EAED69}" type="sibTrans" cxnId="{3F178384-C63A-4D43-AA18-92694D4A861B}">
      <dgm:prSet/>
      <dgm:spPr/>
      <dgm:t>
        <a:bodyPr/>
        <a:lstStyle/>
        <a:p>
          <a:endParaRPr lang="pt-BR"/>
        </a:p>
      </dgm:t>
    </dgm:pt>
    <dgm:pt modelId="{443C7A5B-243E-4E68-80D6-3070795E90A5}">
      <dgm:prSet phldrT="[Texto]" custT="1"/>
      <dgm:spPr/>
      <dgm:t>
        <a:bodyPr/>
        <a:lstStyle/>
        <a:p>
          <a:r>
            <a:rPr lang="pt-BR" sz="2400" dirty="0" smtClean="0"/>
            <a:t>Economia de recursos da ENSP</a:t>
          </a:r>
          <a:endParaRPr lang="pt-BR" sz="2400" dirty="0"/>
        </a:p>
      </dgm:t>
    </dgm:pt>
    <dgm:pt modelId="{BF12353C-2FC6-405D-918D-5D9007AC9559}" type="parTrans" cxnId="{7714226F-6600-4EF1-9558-8FCE46E67843}">
      <dgm:prSet/>
      <dgm:spPr/>
      <dgm:t>
        <a:bodyPr/>
        <a:lstStyle/>
        <a:p>
          <a:endParaRPr lang="pt-BR"/>
        </a:p>
      </dgm:t>
    </dgm:pt>
    <dgm:pt modelId="{8ABD0FEA-9398-45AC-8DE4-F793A2847C49}" type="sibTrans" cxnId="{7714226F-6600-4EF1-9558-8FCE46E67843}">
      <dgm:prSet/>
      <dgm:spPr/>
      <dgm:t>
        <a:bodyPr/>
        <a:lstStyle/>
        <a:p>
          <a:endParaRPr lang="pt-BR"/>
        </a:p>
      </dgm:t>
    </dgm:pt>
    <dgm:pt modelId="{13FD4A69-F57C-49ED-BF0A-F3756EA17CB1}">
      <dgm:prSet phldrT="[Texto]" custT="1"/>
      <dgm:spPr/>
      <dgm:t>
        <a:bodyPr/>
        <a:lstStyle/>
        <a:p>
          <a:r>
            <a:rPr lang="pt-BR" sz="1500" dirty="0" smtClean="0"/>
            <a:t>Redução dos gastos de aquisição de galões de água e bebedouros</a:t>
          </a:r>
          <a:endParaRPr lang="pt-BR" sz="1500" dirty="0"/>
        </a:p>
      </dgm:t>
    </dgm:pt>
    <dgm:pt modelId="{10513477-B14B-4350-8D77-4F979CC2C374}" type="sibTrans" cxnId="{F095D739-776D-482A-9C87-DD1F1DC19EC1}">
      <dgm:prSet/>
      <dgm:spPr/>
      <dgm:t>
        <a:bodyPr/>
        <a:lstStyle/>
        <a:p>
          <a:endParaRPr lang="pt-BR"/>
        </a:p>
      </dgm:t>
    </dgm:pt>
    <dgm:pt modelId="{16F0F260-397A-4BB4-8781-80E4F0656526}" type="parTrans" cxnId="{F095D739-776D-482A-9C87-DD1F1DC19EC1}">
      <dgm:prSet/>
      <dgm:spPr/>
      <dgm:t>
        <a:bodyPr/>
        <a:lstStyle/>
        <a:p>
          <a:endParaRPr lang="pt-BR"/>
        </a:p>
      </dgm:t>
    </dgm:pt>
    <dgm:pt modelId="{147E8CBF-E99B-416A-88F5-6E4DFCC3397D}">
      <dgm:prSet phldrT="[Texto]" custT="1"/>
      <dgm:spPr/>
      <dgm:t>
        <a:bodyPr/>
        <a:lstStyle/>
        <a:p>
          <a:r>
            <a:rPr lang="pt-BR" sz="1500" b="0" dirty="0" smtClean="0"/>
            <a:t>Equipamentos novos e com manutenção periódica</a:t>
          </a:r>
          <a:endParaRPr lang="pt-BR" sz="1500" b="0" dirty="0"/>
        </a:p>
      </dgm:t>
    </dgm:pt>
    <dgm:pt modelId="{48ED6BB1-26C1-47CC-9F5C-8EA15A860395}" type="parTrans" cxnId="{91C356D7-A93E-413B-8122-CD6D7F52D70D}">
      <dgm:prSet/>
      <dgm:spPr/>
      <dgm:t>
        <a:bodyPr/>
        <a:lstStyle/>
        <a:p>
          <a:endParaRPr lang="pt-BR"/>
        </a:p>
      </dgm:t>
    </dgm:pt>
    <dgm:pt modelId="{5A4F4258-8D96-4E2E-9CBA-BC14A89C7B92}" type="sibTrans" cxnId="{91C356D7-A93E-413B-8122-CD6D7F52D70D}">
      <dgm:prSet/>
      <dgm:spPr/>
      <dgm:t>
        <a:bodyPr/>
        <a:lstStyle/>
        <a:p>
          <a:endParaRPr lang="pt-BR"/>
        </a:p>
      </dgm:t>
    </dgm:pt>
    <dgm:pt modelId="{A6F30D13-3B6D-4578-8143-AF4163C4EC27}">
      <dgm:prSet phldrT="[Texto]" custT="1"/>
      <dgm:spPr/>
      <dgm:t>
        <a:bodyPr/>
        <a:lstStyle/>
        <a:p>
          <a:r>
            <a:rPr lang="pt-BR" sz="1600" b="1" dirty="0" smtClean="0"/>
            <a:t>Instalação de 64 equipamentos purificadores de água potável nos prédios da ENSP</a:t>
          </a:r>
          <a:endParaRPr lang="pt-BR" sz="1600" b="1" dirty="0"/>
        </a:p>
      </dgm:t>
    </dgm:pt>
    <dgm:pt modelId="{4A47011C-7C8A-4413-9C54-3355FFD535DB}" type="parTrans" cxnId="{5C9CD6CA-7061-4F1D-9AAC-585D684D4724}">
      <dgm:prSet/>
      <dgm:spPr/>
      <dgm:t>
        <a:bodyPr/>
        <a:lstStyle/>
        <a:p>
          <a:endParaRPr lang="pt-BR"/>
        </a:p>
      </dgm:t>
    </dgm:pt>
    <dgm:pt modelId="{5491440C-81DA-42A5-9BC9-71441B8FCB84}" type="sibTrans" cxnId="{5C9CD6CA-7061-4F1D-9AAC-585D684D4724}">
      <dgm:prSet/>
      <dgm:spPr/>
      <dgm:t>
        <a:bodyPr/>
        <a:lstStyle/>
        <a:p>
          <a:endParaRPr lang="pt-BR"/>
        </a:p>
      </dgm:t>
    </dgm:pt>
    <dgm:pt modelId="{EAFB9ABD-E69C-431A-81C9-59DFE771087D}">
      <dgm:prSet phldrT="[Texto]" custT="1"/>
      <dgm:spPr/>
      <dgm:t>
        <a:bodyPr/>
        <a:lstStyle/>
        <a:p>
          <a:r>
            <a:rPr lang="pt-BR" sz="1500" b="0" dirty="0" smtClean="0"/>
            <a:t>Melhoria da oferta de água tratada e potável</a:t>
          </a:r>
          <a:endParaRPr lang="pt-BR" sz="1500" b="0" dirty="0"/>
        </a:p>
      </dgm:t>
    </dgm:pt>
    <dgm:pt modelId="{8D07B1E8-5AAD-4C3F-9088-E9A2F4580887}" type="parTrans" cxnId="{E08C1FD6-7830-4112-BEEA-D4554999E73A}">
      <dgm:prSet/>
      <dgm:spPr/>
      <dgm:t>
        <a:bodyPr/>
        <a:lstStyle/>
        <a:p>
          <a:endParaRPr lang="pt-BR"/>
        </a:p>
      </dgm:t>
    </dgm:pt>
    <dgm:pt modelId="{370CED19-D841-4F47-B154-192CA173491A}" type="sibTrans" cxnId="{E08C1FD6-7830-4112-BEEA-D4554999E73A}">
      <dgm:prSet/>
      <dgm:spPr/>
      <dgm:t>
        <a:bodyPr/>
        <a:lstStyle/>
        <a:p>
          <a:endParaRPr lang="pt-BR"/>
        </a:p>
      </dgm:t>
    </dgm:pt>
    <dgm:pt modelId="{B4555556-2DF0-407A-B42A-9DDA12C37498}" type="pres">
      <dgm:prSet presAssocID="{5C420D97-FE8A-44F8-8AB0-F96FC045B0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4226B3-F41F-4F89-9823-50310260BD0C}" type="pres">
      <dgm:prSet presAssocID="{443C7A5B-243E-4E68-80D6-3070795E90A5}" presName="boxAndChildren" presStyleCnt="0"/>
      <dgm:spPr/>
    </dgm:pt>
    <dgm:pt modelId="{65E3E30D-B1AB-4EB3-9374-9B56EC301924}" type="pres">
      <dgm:prSet presAssocID="{443C7A5B-243E-4E68-80D6-3070795E90A5}" presName="parentTextBox" presStyleLbl="node1" presStyleIdx="0" presStyleCnt="4"/>
      <dgm:spPr/>
      <dgm:t>
        <a:bodyPr/>
        <a:lstStyle/>
        <a:p>
          <a:endParaRPr lang="pt-BR"/>
        </a:p>
      </dgm:t>
    </dgm:pt>
    <dgm:pt modelId="{9B79DB11-74EC-4604-8DBE-A9D8FE13A92B}" type="pres">
      <dgm:prSet presAssocID="{10513477-B14B-4350-8D77-4F979CC2C374}" presName="sp" presStyleCnt="0"/>
      <dgm:spPr/>
    </dgm:pt>
    <dgm:pt modelId="{4D51609D-C001-4DDC-AA41-2637038E4943}" type="pres">
      <dgm:prSet presAssocID="{13FD4A69-F57C-49ED-BF0A-F3756EA17CB1}" presName="arrowAndChildren" presStyleCnt="0"/>
      <dgm:spPr/>
    </dgm:pt>
    <dgm:pt modelId="{2AA13F0A-0011-47A3-9670-AFFBBBE603C3}" type="pres">
      <dgm:prSet presAssocID="{13FD4A69-F57C-49ED-BF0A-F3756EA17CB1}" presName="parentTextArrow" presStyleLbl="node1" presStyleIdx="0" presStyleCnt="4"/>
      <dgm:spPr/>
      <dgm:t>
        <a:bodyPr/>
        <a:lstStyle/>
        <a:p>
          <a:endParaRPr lang="pt-BR"/>
        </a:p>
      </dgm:t>
    </dgm:pt>
    <dgm:pt modelId="{233E8A6A-08E4-4DF1-9D7F-FEDC84853EFC}" type="pres">
      <dgm:prSet presAssocID="{13FD4A69-F57C-49ED-BF0A-F3756EA17CB1}" presName="arrow" presStyleLbl="node1" presStyleIdx="1" presStyleCnt="4"/>
      <dgm:spPr/>
      <dgm:t>
        <a:bodyPr/>
        <a:lstStyle/>
        <a:p>
          <a:endParaRPr lang="pt-BR"/>
        </a:p>
      </dgm:t>
    </dgm:pt>
    <dgm:pt modelId="{B41B7291-F12B-46EF-A0E8-44EC4D078079}" type="pres">
      <dgm:prSet presAssocID="{13FD4A69-F57C-49ED-BF0A-F3756EA17CB1}" presName="descendantArrow" presStyleCnt="0"/>
      <dgm:spPr/>
    </dgm:pt>
    <dgm:pt modelId="{D226271E-7950-4390-8037-631593CFB27F}" type="pres">
      <dgm:prSet presAssocID="{62E7B8C8-AD82-4BE0-B640-C961305046B0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28C41-3E31-4789-97C6-372265966498}" type="pres">
      <dgm:prSet presAssocID="{579AD6FA-1CE6-4D4A-B101-2473A0B0086E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D82C19-CF77-41F1-83A2-26B09A10B201}" type="pres">
      <dgm:prSet presAssocID="{433AB2E1-1071-43B6-91DF-D9CFA57F3CED}" presName="sp" presStyleCnt="0"/>
      <dgm:spPr/>
    </dgm:pt>
    <dgm:pt modelId="{D6710E98-5083-46C6-A77D-44B17682C54B}" type="pres">
      <dgm:prSet presAssocID="{80C26491-508F-4D8D-AE34-7DFBFC10F63E}" presName="arrowAndChildren" presStyleCnt="0"/>
      <dgm:spPr/>
    </dgm:pt>
    <dgm:pt modelId="{E9C7BBE5-8D95-4518-A153-2E7B88C7FD5F}" type="pres">
      <dgm:prSet presAssocID="{80C26491-508F-4D8D-AE34-7DFBFC10F63E}" presName="parentTextArrow" presStyleLbl="node1" presStyleIdx="1" presStyleCnt="4"/>
      <dgm:spPr/>
      <dgm:t>
        <a:bodyPr/>
        <a:lstStyle/>
        <a:p>
          <a:endParaRPr lang="pt-BR"/>
        </a:p>
      </dgm:t>
    </dgm:pt>
    <dgm:pt modelId="{ACFD7F84-F13D-4B25-B750-8619B3E29E68}" type="pres">
      <dgm:prSet presAssocID="{80C26491-508F-4D8D-AE34-7DFBFC10F63E}" presName="arrow" presStyleLbl="node1" presStyleIdx="2" presStyleCnt="4"/>
      <dgm:spPr/>
      <dgm:t>
        <a:bodyPr/>
        <a:lstStyle/>
        <a:p>
          <a:endParaRPr lang="pt-BR"/>
        </a:p>
      </dgm:t>
    </dgm:pt>
    <dgm:pt modelId="{A23477F7-8078-4BBD-A363-3F43C29AE4B9}" type="pres">
      <dgm:prSet presAssocID="{80C26491-508F-4D8D-AE34-7DFBFC10F63E}" presName="descendantArrow" presStyleCnt="0"/>
      <dgm:spPr/>
    </dgm:pt>
    <dgm:pt modelId="{6BA456C6-5569-4C5C-8565-AAEA2CC59F3D}" type="pres">
      <dgm:prSet presAssocID="{436AAF34-D6C4-4AAD-843A-74D1176A796D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DB822C-FCA7-4591-8C7B-91CBE1A980A0}" type="pres">
      <dgm:prSet presAssocID="{F4B5CA7F-08E5-4A7A-A133-527ACF566AE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90FB38-8EF6-4F53-AF5C-85DC779A3B27}" type="pres">
      <dgm:prSet presAssocID="{5491440C-81DA-42A5-9BC9-71441B8FCB84}" presName="sp" presStyleCnt="0"/>
      <dgm:spPr/>
    </dgm:pt>
    <dgm:pt modelId="{2C16577C-A7C0-4189-86D0-BAE366578954}" type="pres">
      <dgm:prSet presAssocID="{A6F30D13-3B6D-4578-8143-AF4163C4EC27}" presName="arrowAndChildren" presStyleCnt="0"/>
      <dgm:spPr/>
    </dgm:pt>
    <dgm:pt modelId="{516BC065-A5CE-4BD0-BC20-CABEB349957A}" type="pres">
      <dgm:prSet presAssocID="{A6F30D13-3B6D-4578-8143-AF4163C4EC27}" presName="parentTextArrow" presStyleLbl="node1" presStyleIdx="2" presStyleCnt="4"/>
      <dgm:spPr/>
      <dgm:t>
        <a:bodyPr/>
        <a:lstStyle/>
        <a:p>
          <a:endParaRPr lang="pt-BR"/>
        </a:p>
      </dgm:t>
    </dgm:pt>
    <dgm:pt modelId="{11F3369A-7629-4727-B3C8-4C368D9A2D68}" type="pres">
      <dgm:prSet presAssocID="{A6F30D13-3B6D-4578-8143-AF4163C4EC27}" presName="arrow" presStyleLbl="node1" presStyleIdx="3" presStyleCnt="4"/>
      <dgm:spPr/>
      <dgm:t>
        <a:bodyPr/>
        <a:lstStyle/>
        <a:p>
          <a:endParaRPr lang="pt-BR"/>
        </a:p>
      </dgm:t>
    </dgm:pt>
    <dgm:pt modelId="{175F01D4-EAD8-4677-BBBB-5E3072C13E03}" type="pres">
      <dgm:prSet presAssocID="{A6F30D13-3B6D-4578-8143-AF4163C4EC27}" presName="descendantArrow" presStyleCnt="0"/>
      <dgm:spPr/>
    </dgm:pt>
    <dgm:pt modelId="{D97699D9-E407-412B-8678-0D854FD90ED5}" type="pres">
      <dgm:prSet presAssocID="{EAFB9ABD-E69C-431A-81C9-59DFE771087D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86C04B-8AF6-4EAE-BC83-AFD378E3FC37}" type="pres">
      <dgm:prSet presAssocID="{147E8CBF-E99B-416A-88F5-6E4DFCC3397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7E693B-F540-4C23-9685-CD491B10DB62}" srcId="{13FD4A69-F57C-49ED-BF0A-F3756EA17CB1}" destId="{62E7B8C8-AD82-4BE0-B640-C961305046B0}" srcOrd="0" destOrd="0" parTransId="{1BD2BC62-02AC-4BED-9FB5-4EAF8F2E14AA}" sibTransId="{25B10FED-03BB-4C82-9B63-05473B7C5ADE}"/>
    <dgm:cxn modelId="{3F16B092-9CAA-4ACD-815A-5987283218D3}" srcId="{5C420D97-FE8A-44F8-8AB0-F96FC045B0F2}" destId="{80C26491-508F-4D8D-AE34-7DFBFC10F63E}" srcOrd="1" destOrd="0" parTransId="{72291569-0AAA-4C43-BEA8-090A7C809ED2}" sibTransId="{433AB2E1-1071-43B6-91DF-D9CFA57F3CED}"/>
    <dgm:cxn modelId="{55A27FCE-9E30-4EFE-AF36-ABF19FC100CE}" srcId="{80C26491-508F-4D8D-AE34-7DFBFC10F63E}" destId="{F4B5CA7F-08E5-4A7A-A133-527ACF566AED}" srcOrd="1" destOrd="0" parTransId="{2A6FF491-0CE6-45A9-8394-0AAED477388F}" sibTransId="{43B14644-F143-4F53-9C1C-CBC9E90E6C54}"/>
    <dgm:cxn modelId="{BB9F8B24-CDBF-4A3C-A223-A1EDA6380F85}" type="presOf" srcId="{A6F30D13-3B6D-4578-8143-AF4163C4EC27}" destId="{516BC065-A5CE-4BD0-BC20-CABEB349957A}" srcOrd="0" destOrd="0" presId="urn:microsoft.com/office/officeart/2005/8/layout/process4"/>
    <dgm:cxn modelId="{5C9CD6CA-7061-4F1D-9AAC-585D684D4724}" srcId="{5C420D97-FE8A-44F8-8AB0-F96FC045B0F2}" destId="{A6F30D13-3B6D-4578-8143-AF4163C4EC27}" srcOrd="0" destOrd="0" parTransId="{4A47011C-7C8A-4413-9C54-3355FFD535DB}" sibTransId="{5491440C-81DA-42A5-9BC9-71441B8FCB84}"/>
    <dgm:cxn modelId="{1FB72A7A-38AB-4E87-BD9D-120675EA4C88}" type="presOf" srcId="{443C7A5B-243E-4E68-80D6-3070795E90A5}" destId="{65E3E30D-B1AB-4EB3-9374-9B56EC301924}" srcOrd="0" destOrd="0" presId="urn:microsoft.com/office/officeart/2005/8/layout/process4"/>
    <dgm:cxn modelId="{7714226F-6600-4EF1-9558-8FCE46E67843}" srcId="{5C420D97-FE8A-44F8-8AB0-F96FC045B0F2}" destId="{443C7A5B-243E-4E68-80D6-3070795E90A5}" srcOrd="3" destOrd="0" parTransId="{BF12353C-2FC6-405D-918D-5D9007AC9559}" sibTransId="{8ABD0FEA-9398-45AC-8DE4-F793A2847C49}"/>
    <dgm:cxn modelId="{F095D739-776D-482A-9C87-DD1F1DC19EC1}" srcId="{5C420D97-FE8A-44F8-8AB0-F96FC045B0F2}" destId="{13FD4A69-F57C-49ED-BF0A-F3756EA17CB1}" srcOrd="2" destOrd="0" parTransId="{16F0F260-397A-4BB4-8781-80E4F0656526}" sibTransId="{10513477-B14B-4350-8D77-4F979CC2C374}"/>
    <dgm:cxn modelId="{E04A666B-6C94-4EDF-861C-3634C354E88D}" srcId="{80C26491-508F-4D8D-AE34-7DFBFC10F63E}" destId="{436AAF34-D6C4-4AAD-843A-74D1176A796D}" srcOrd="0" destOrd="0" parTransId="{DDA70343-CB21-44FC-9ED4-73E8C316FC22}" sibTransId="{BCB0D443-658A-4DE1-A96C-29E458382F8E}"/>
    <dgm:cxn modelId="{A7D5526A-30E6-4BDF-A0E8-6F47623BB38C}" type="presOf" srcId="{147E8CBF-E99B-416A-88F5-6E4DFCC3397D}" destId="{6986C04B-8AF6-4EAE-BC83-AFD378E3FC37}" srcOrd="0" destOrd="0" presId="urn:microsoft.com/office/officeart/2005/8/layout/process4"/>
    <dgm:cxn modelId="{F7B03704-369C-4260-B591-8B79E8ED1A1E}" type="presOf" srcId="{13FD4A69-F57C-49ED-BF0A-F3756EA17CB1}" destId="{233E8A6A-08E4-4DF1-9D7F-FEDC84853EFC}" srcOrd="1" destOrd="0" presId="urn:microsoft.com/office/officeart/2005/8/layout/process4"/>
    <dgm:cxn modelId="{CA2D7C2A-F3DE-4EB0-B4B7-60325F09E11C}" type="presOf" srcId="{13FD4A69-F57C-49ED-BF0A-F3756EA17CB1}" destId="{2AA13F0A-0011-47A3-9670-AFFBBBE603C3}" srcOrd="0" destOrd="0" presId="urn:microsoft.com/office/officeart/2005/8/layout/process4"/>
    <dgm:cxn modelId="{D9CF49F1-D8B7-4A3C-94DE-CDF421496FC8}" type="presOf" srcId="{579AD6FA-1CE6-4D4A-B101-2473A0B0086E}" destId="{6D728C41-3E31-4789-97C6-372265966498}" srcOrd="0" destOrd="0" presId="urn:microsoft.com/office/officeart/2005/8/layout/process4"/>
    <dgm:cxn modelId="{3F178384-C63A-4D43-AA18-92694D4A861B}" srcId="{13FD4A69-F57C-49ED-BF0A-F3756EA17CB1}" destId="{579AD6FA-1CE6-4D4A-B101-2473A0B0086E}" srcOrd="1" destOrd="0" parTransId="{1DAC0857-8520-4DF5-9D8C-DB82E305BAE6}" sibTransId="{1F94916E-AD74-42F4-8EC2-7B7728EAED69}"/>
    <dgm:cxn modelId="{D59101CE-615F-49BB-A657-EC46A19830D9}" type="presOf" srcId="{80C26491-508F-4D8D-AE34-7DFBFC10F63E}" destId="{E9C7BBE5-8D95-4518-A153-2E7B88C7FD5F}" srcOrd="0" destOrd="0" presId="urn:microsoft.com/office/officeart/2005/8/layout/process4"/>
    <dgm:cxn modelId="{C425669C-304A-4365-B7AF-93CB784C802C}" type="presOf" srcId="{5C420D97-FE8A-44F8-8AB0-F96FC045B0F2}" destId="{B4555556-2DF0-407A-B42A-9DDA12C37498}" srcOrd="0" destOrd="0" presId="urn:microsoft.com/office/officeart/2005/8/layout/process4"/>
    <dgm:cxn modelId="{2F379BDA-F767-4EFD-A59D-8FF6BA1E436E}" type="presOf" srcId="{62E7B8C8-AD82-4BE0-B640-C961305046B0}" destId="{D226271E-7950-4390-8037-631593CFB27F}" srcOrd="0" destOrd="0" presId="urn:microsoft.com/office/officeart/2005/8/layout/process4"/>
    <dgm:cxn modelId="{E08C1FD6-7830-4112-BEEA-D4554999E73A}" srcId="{A6F30D13-3B6D-4578-8143-AF4163C4EC27}" destId="{EAFB9ABD-E69C-431A-81C9-59DFE771087D}" srcOrd="0" destOrd="0" parTransId="{8D07B1E8-5AAD-4C3F-9088-E9A2F4580887}" sibTransId="{370CED19-D841-4F47-B154-192CA173491A}"/>
    <dgm:cxn modelId="{50D6616F-78E6-4999-93CB-5E40871FAF25}" type="presOf" srcId="{436AAF34-D6C4-4AAD-843A-74D1176A796D}" destId="{6BA456C6-5569-4C5C-8565-AAEA2CC59F3D}" srcOrd="0" destOrd="0" presId="urn:microsoft.com/office/officeart/2005/8/layout/process4"/>
    <dgm:cxn modelId="{35E9F50F-7031-49F8-96F0-F62DF86E15A0}" type="presOf" srcId="{A6F30D13-3B6D-4578-8143-AF4163C4EC27}" destId="{11F3369A-7629-4727-B3C8-4C368D9A2D68}" srcOrd="1" destOrd="0" presId="urn:microsoft.com/office/officeart/2005/8/layout/process4"/>
    <dgm:cxn modelId="{91C356D7-A93E-413B-8122-CD6D7F52D70D}" srcId="{A6F30D13-3B6D-4578-8143-AF4163C4EC27}" destId="{147E8CBF-E99B-416A-88F5-6E4DFCC3397D}" srcOrd="1" destOrd="0" parTransId="{48ED6BB1-26C1-47CC-9F5C-8EA15A860395}" sibTransId="{5A4F4258-8D96-4E2E-9CBA-BC14A89C7B92}"/>
    <dgm:cxn modelId="{5510B85B-F8D3-48E1-90B7-196147278DB5}" type="presOf" srcId="{EAFB9ABD-E69C-431A-81C9-59DFE771087D}" destId="{D97699D9-E407-412B-8678-0D854FD90ED5}" srcOrd="0" destOrd="0" presId="urn:microsoft.com/office/officeart/2005/8/layout/process4"/>
    <dgm:cxn modelId="{C3A3108B-13F5-4D74-B57C-CA8AF092A022}" type="presOf" srcId="{F4B5CA7F-08E5-4A7A-A133-527ACF566AED}" destId="{7FDB822C-FCA7-4591-8C7B-91CBE1A980A0}" srcOrd="0" destOrd="0" presId="urn:microsoft.com/office/officeart/2005/8/layout/process4"/>
    <dgm:cxn modelId="{02DD20B4-36F5-4671-BF00-D6CDD173AE7E}" type="presOf" srcId="{80C26491-508F-4D8D-AE34-7DFBFC10F63E}" destId="{ACFD7F84-F13D-4B25-B750-8619B3E29E68}" srcOrd="1" destOrd="0" presId="urn:microsoft.com/office/officeart/2005/8/layout/process4"/>
    <dgm:cxn modelId="{7A1E8EDA-0D52-4454-A960-EE7426477DFC}" type="presParOf" srcId="{B4555556-2DF0-407A-B42A-9DDA12C37498}" destId="{A94226B3-F41F-4F89-9823-50310260BD0C}" srcOrd="0" destOrd="0" presId="urn:microsoft.com/office/officeart/2005/8/layout/process4"/>
    <dgm:cxn modelId="{D6C4EEE9-A176-4224-8DBA-0150F157B9A4}" type="presParOf" srcId="{A94226B3-F41F-4F89-9823-50310260BD0C}" destId="{65E3E30D-B1AB-4EB3-9374-9B56EC301924}" srcOrd="0" destOrd="0" presId="urn:microsoft.com/office/officeart/2005/8/layout/process4"/>
    <dgm:cxn modelId="{16C865FC-8678-43B1-9A66-38D13A590BE9}" type="presParOf" srcId="{B4555556-2DF0-407A-B42A-9DDA12C37498}" destId="{9B79DB11-74EC-4604-8DBE-A9D8FE13A92B}" srcOrd="1" destOrd="0" presId="urn:microsoft.com/office/officeart/2005/8/layout/process4"/>
    <dgm:cxn modelId="{87CE22DF-F73C-4110-BC32-9654FF153A68}" type="presParOf" srcId="{B4555556-2DF0-407A-B42A-9DDA12C37498}" destId="{4D51609D-C001-4DDC-AA41-2637038E4943}" srcOrd="2" destOrd="0" presId="urn:microsoft.com/office/officeart/2005/8/layout/process4"/>
    <dgm:cxn modelId="{762E30BA-1004-4196-BE58-429CA53E41D9}" type="presParOf" srcId="{4D51609D-C001-4DDC-AA41-2637038E4943}" destId="{2AA13F0A-0011-47A3-9670-AFFBBBE603C3}" srcOrd="0" destOrd="0" presId="urn:microsoft.com/office/officeart/2005/8/layout/process4"/>
    <dgm:cxn modelId="{53996C3F-736A-4BC9-8E7C-CEAE4ED97266}" type="presParOf" srcId="{4D51609D-C001-4DDC-AA41-2637038E4943}" destId="{233E8A6A-08E4-4DF1-9D7F-FEDC84853EFC}" srcOrd="1" destOrd="0" presId="urn:microsoft.com/office/officeart/2005/8/layout/process4"/>
    <dgm:cxn modelId="{DDD60714-25A5-4728-B986-AB5022D0FD3B}" type="presParOf" srcId="{4D51609D-C001-4DDC-AA41-2637038E4943}" destId="{B41B7291-F12B-46EF-A0E8-44EC4D078079}" srcOrd="2" destOrd="0" presId="urn:microsoft.com/office/officeart/2005/8/layout/process4"/>
    <dgm:cxn modelId="{9B6230FB-58EC-4C8C-8578-00BF68014E75}" type="presParOf" srcId="{B41B7291-F12B-46EF-A0E8-44EC4D078079}" destId="{D226271E-7950-4390-8037-631593CFB27F}" srcOrd="0" destOrd="0" presId="urn:microsoft.com/office/officeart/2005/8/layout/process4"/>
    <dgm:cxn modelId="{C4C5D359-5879-4C64-8C36-A809BAE43B93}" type="presParOf" srcId="{B41B7291-F12B-46EF-A0E8-44EC4D078079}" destId="{6D728C41-3E31-4789-97C6-372265966498}" srcOrd="1" destOrd="0" presId="urn:microsoft.com/office/officeart/2005/8/layout/process4"/>
    <dgm:cxn modelId="{01147289-BE41-4BC0-BBF0-A8AF3094E94E}" type="presParOf" srcId="{B4555556-2DF0-407A-B42A-9DDA12C37498}" destId="{79D82C19-CF77-41F1-83A2-26B09A10B201}" srcOrd="3" destOrd="0" presId="urn:microsoft.com/office/officeart/2005/8/layout/process4"/>
    <dgm:cxn modelId="{F5722270-7CC0-4CE3-8E7B-85539B65682C}" type="presParOf" srcId="{B4555556-2DF0-407A-B42A-9DDA12C37498}" destId="{D6710E98-5083-46C6-A77D-44B17682C54B}" srcOrd="4" destOrd="0" presId="urn:microsoft.com/office/officeart/2005/8/layout/process4"/>
    <dgm:cxn modelId="{4087AEDA-90DB-4103-87E9-B6435A001EBE}" type="presParOf" srcId="{D6710E98-5083-46C6-A77D-44B17682C54B}" destId="{E9C7BBE5-8D95-4518-A153-2E7B88C7FD5F}" srcOrd="0" destOrd="0" presId="urn:microsoft.com/office/officeart/2005/8/layout/process4"/>
    <dgm:cxn modelId="{9C866364-3B53-4F2D-9A34-BD83C366E428}" type="presParOf" srcId="{D6710E98-5083-46C6-A77D-44B17682C54B}" destId="{ACFD7F84-F13D-4B25-B750-8619B3E29E68}" srcOrd="1" destOrd="0" presId="urn:microsoft.com/office/officeart/2005/8/layout/process4"/>
    <dgm:cxn modelId="{A205141F-C09B-4A7E-88A0-645B5F290EC8}" type="presParOf" srcId="{D6710E98-5083-46C6-A77D-44B17682C54B}" destId="{A23477F7-8078-4BBD-A363-3F43C29AE4B9}" srcOrd="2" destOrd="0" presId="urn:microsoft.com/office/officeart/2005/8/layout/process4"/>
    <dgm:cxn modelId="{79B75C26-48D3-44A4-BE90-11FBB4B35FB1}" type="presParOf" srcId="{A23477F7-8078-4BBD-A363-3F43C29AE4B9}" destId="{6BA456C6-5569-4C5C-8565-AAEA2CC59F3D}" srcOrd="0" destOrd="0" presId="urn:microsoft.com/office/officeart/2005/8/layout/process4"/>
    <dgm:cxn modelId="{B77C6749-077B-4DD6-9FF4-59A87CE342C2}" type="presParOf" srcId="{A23477F7-8078-4BBD-A363-3F43C29AE4B9}" destId="{7FDB822C-FCA7-4591-8C7B-91CBE1A980A0}" srcOrd="1" destOrd="0" presId="urn:microsoft.com/office/officeart/2005/8/layout/process4"/>
    <dgm:cxn modelId="{416D6487-2F36-4E8F-BC02-3B7E41C8CC25}" type="presParOf" srcId="{B4555556-2DF0-407A-B42A-9DDA12C37498}" destId="{6090FB38-8EF6-4F53-AF5C-85DC779A3B27}" srcOrd="5" destOrd="0" presId="urn:microsoft.com/office/officeart/2005/8/layout/process4"/>
    <dgm:cxn modelId="{F426FB52-1503-46B1-8192-5E9D4081B4CF}" type="presParOf" srcId="{B4555556-2DF0-407A-B42A-9DDA12C37498}" destId="{2C16577C-A7C0-4189-86D0-BAE366578954}" srcOrd="6" destOrd="0" presId="urn:microsoft.com/office/officeart/2005/8/layout/process4"/>
    <dgm:cxn modelId="{8A52B97B-1B12-4C8F-B9AE-C5C65D6BC33C}" type="presParOf" srcId="{2C16577C-A7C0-4189-86D0-BAE366578954}" destId="{516BC065-A5CE-4BD0-BC20-CABEB349957A}" srcOrd="0" destOrd="0" presId="urn:microsoft.com/office/officeart/2005/8/layout/process4"/>
    <dgm:cxn modelId="{9D050D51-18D6-4B88-A0FC-8433EEF60CED}" type="presParOf" srcId="{2C16577C-A7C0-4189-86D0-BAE366578954}" destId="{11F3369A-7629-4727-B3C8-4C368D9A2D68}" srcOrd="1" destOrd="0" presId="urn:microsoft.com/office/officeart/2005/8/layout/process4"/>
    <dgm:cxn modelId="{742DC11A-45F4-4D2B-AF8E-4E77C5578784}" type="presParOf" srcId="{2C16577C-A7C0-4189-86D0-BAE366578954}" destId="{175F01D4-EAD8-4677-BBBB-5E3072C13E03}" srcOrd="2" destOrd="0" presId="urn:microsoft.com/office/officeart/2005/8/layout/process4"/>
    <dgm:cxn modelId="{49FB8620-4A03-4558-BB2E-85162D38F5BA}" type="presParOf" srcId="{175F01D4-EAD8-4677-BBBB-5E3072C13E03}" destId="{D97699D9-E407-412B-8678-0D854FD90ED5}" srcOrd="0" destOrd="0" presId="urn:microsoft.com/office/officeart/2005/8/layout/process4"/>
    <dgm:cxn modelId="{F3AEA1FB-9472-4CD0-87D6-858D2A255CC9}" type="presParOf" srcId="{175F01D4-EAD8-4677-BBBB-5E3072C13E03}" destId="{6986C04B-8AF6-4EAE-BC83-AFD378E3FC3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420D97-FE8A-44F8-8AB0-F96FC045B0F2}" type="doc">
      <dgm:prSet loTypeId="urn:microsoft.com/office/officeart/2005/8/layout/process4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80C26491-508F-4D8D-AE34-7DFBFC10F63E}">
      <dgm:prSet phldrT="[Texto]" custT="1"/>
      <dgm:spPr/>
      <dgm:t>
        <a:bodyPr/>
        <a:lstStyle/>
        <a:p>
          <a:r>
            <a:rPr lang="pt-BR" sz="1600" b="1" dirty="0" smtClean="0"/>
            <a:t>Instalação de 70 torneiras eficientes com sensor de proximidade.</a:t>
          </a:r>
          <a:endParaRPr lang="pt-BR" sz="1600" b="1" dirty="0"/>
        </a:p>
      </dgm:t>
    </dgm:pt>
    <dgm:pt modelId="{72291569-0AAA-4C43-BEA8-090A7C809ED2}" type="parTrans" cxnId="{3F16B092-9CAA-4ACD-815A-5987283218D3}">
      <dgm:prSet/>
      <dgm:spPr/>
      <dgm:t>
        <a:bodyPr/>
        <a:lstStyle/>
        <a:p>
          <a:endParaRPr lang="pt-BR"/>
        </a:p>
      </dgm:t>
    </dgm:pt>
    <dgm:pt modelId="{433AB2E1-1071-43B6-91DF-D9CFA57F3CED}" type="sibTrans" cxnId="{3F16B092-9CAA-4ACD-815A-5987283218D3}">
      <dgm:prSet/>
      <dgm:spPr/>
      <dgm:t>
        <a:bodyPr/>
        <a:lstStyle/>
        <a:p>
          <a:endParaRPr lang="pt-BR"/>
        </a:p>
      </dgm:t>
    </dgm:pt>
    <dgm:pt modelId="{436AAF34-D6C4-4AAD-843A-74D1176A796D}">
      <dgm:prSet phldrT="[Texto]" custT="1"/>
      <dgm:spPr/>
      <dgm:t>
        <a:bodyPr/>
        <a:lstStyle/>
        <a:p>
          <a:r>
            <a:rPr lang="pt-BR" sz="1500" dirty="0" smtClean="0"/>
            <a:t>Redução do consumo de água potável na lavagem de mãos e higienizações</a:t>
          </a:r>
          <a:endParaRPr lang="pt-BR" sz="1500" dirty="0"/>
        </a:p>
      </dgm:t>
    </dgm:pt>
    <dgm:pt modelId="{DDA70343-CB21-44FC-9ED4-73E8C316FC22}" type="parTrans" cxnId="{E04A666B-6C94-4EDF-861C-3634C354E88D}">
      <dgm:prSet/>
      <dgm:spPr/>
      <dgm:t>
        <a:bodyPr/>
        <a:lstStyle/>
        <a:p>
          <a:endParaRPr lang="pt-BR"/>
        </a:p>
      </dgm:t>
    </dgm:pt>
    <dgm:pt modelId="{BCB0D443-658A-4DE1-A96C-29E458382F8E}" type="sibTrans" cxnId="{E04A666B-6C94-4EDF-861C-3634C354E88D}">
      <dgm:prSet/>
      <dgm:spPr/>
      <dgm:t>
        <a:bodyPr/>
        <a:lstStyle/>
        <a:p>
          <a:endParaRPr lang="pt-BR"/>
        </a:p>
      </dgm:t>
    </dgm:pt>
    <dgm:pt modelId="{F4B5CA7F-08E5-4A7A-A133-527ACF566AED}">
      <dgm:prSet phldrT="[Texto]" custT="1"/>
      <dgm:spPr/>
      <dgm:t>
        <a:bodyPr/>
        <a:lstStyle/>
        <a:p>
          <a:r>
            <a:rPr lang="pt-BR" sz="1500" dirty="0" smtClean="0"/>
            <a:t>Redução de valor pago de água potável</a:t>
          </a:r>
          <a:endParaRPr lang="pt-BR" sz="1500" dirty="0"/>
        </a:p>
      </dgm:t>
    </dgm:pt>
    <dgm:pt modelId="{2A6FF491-0CE6-45A9-8394-0AAED477388F}" type="parTrans" cxnId="{55A27FCE-9E30-4EFE-AF36-ABF19FC100CE}">
      <dgm:prSet/>
      <dgm:spPr/>
      <dgm:t>
        <a:bodyPr/>
        <a:lstStyle/>
        <a:p>
          <a:endParaRPr lang="pt-BR"/>
        </a:p>
      </dgm:t>
    </dgm:pt>
    <dgm:pt modelId="{43B14644-F143-4F53-9C1C-CBC9E90E6C54}" type="sibTrans" cxnId="{55A27FCE-9E30-4EFE-AF36-ABF19FC100CE}">
      <dgm:prSet/>
      <dgm:spPr/>
      <dgm:t>
        <a:bodyPr/>
        <a:lstStyle/>
        <a:p>
          <a:endParaRPr lang="pt-BR"/>
        </a:p>
      </dgm:t>
    </dgm:pt>
    <dgm:pt modelId="{62E7B8C8-AD82-4BE0-B640-C961305046B0}">
      <dgm:prSet phldrT="[Texto]" custT="1"/>
      <dgm:spPr/>
      <dgm:t>
        <a:bodyPr/>
        <a:lstStyle/>
        <a:p>
          <a:r>
            <a:rPr lang="pt-BR" sz="1500" dirty="0" smtClean="0"/>
            <a:t>Menor utilização das bombas de recalque</a:t>
          </a:r>
          <a:endParaRPr lang="pt-BR" sz="1500" dirty="0"/>
        </a:p>
      </dgm:t>
    </dgm:pt>
    <dgm:pt modelId="{1BD2BC62-02AC-4BED-9FB5-4EAF8F2E14AA}" type="parTrans" cxnId="{357E693B-F540-4C23-9685-CD491B10DB62}">
      <dgm:prSet/>
      <dgm:spPr/>
      <dgm:t>
        <a:bodyPr/>
        <a:lstStyle/>
        <a:p>
          <a:endParaRPr lang="pt-BR"/>
        </a:p>
      </dgm:t>
    </dgm:pt>
    <dgm:pt modelId="{25B10FED-03BB-4C82-9B63-05473B7C5ADE}" type="sibTrans" cxnId="{357E693B-F540-4C23-9685-CD491B10DB62}">
      <dgm:prSet/>
      <dgm:spPr/>
      <dgm:t>
        <a:bodyPr/>
        <a:lstStyle/>
        <a:p>
          <a:endParaRPr lang="pt-BR"/>
        </a:p>
      </dgm:t>
    </dgm:pt>
    <dgm:pt modelId="{579AD6FA-1CE6-4D4A-B101-2473A0B0086E}">
      <dgm:prSet phldrT="[Texto]" custT="1"/>
      <dgm:spPr/>
      <dgm:t>
        <a:bodyPr/>
        <a:lstStyle/>
        <a:p>
          <a:r>
            <a:rPr lang="pt-BR" sz="1500" dirty="0" smtClean="0"/>
            <a:t>Maior durabilidade do sistema de bombas de recalque</a:t>
          </a:r>
          <a:endParaRPr lang="pt-BR" sz="1500" dirty="0"/>
        </a:p>
      </dgm:t>
    </dgm:pt>
    <dgm:pt modelId="{1DAC0857-8520-4DF5-9D8C-DB82E305BAE6}" type="parTrans" cxnId="{3F178384-C63A-4D43-AA18-92694D4A861B}">
      <dgm:prSet/>
      <dgm:spPr/>
      <dgm:t>
        <a:bodyPr/>
        <a:lstStyle/>
        <a:p>
          <a:endParaRPr lang="pt-BR"/>
        </a:p>
      </dgm:t>
    </dgm:pt>
    <dgm:pt modelId="{1F94916E-AD74-42F4-8EC2-7B7728EAED69}" type="sibTrans" cxnId="{3F178384-C63A-4D43-AA18-92694D4A861B}">
      <dgm:prSet/>
      <dgm:spPr/>
      <dgm:t>
        <a:bodyPr/>
        <a:lstStyle/>
        <a:p>
          <a:endParaRPr lang="pt-BR"/>
        </a:p>
      </dgm:t>
    </dgm:pt>
    <dgm:pt modelId="{443C7A5B-243E-4E68-80D6-3070795E90A5}">
      <dgm:prSet phldrT="[Texto]" custT="1"/>
      <dgm:spPr/>
      <dgm:t>
        <a:bodyPr/>
        <a:lstStyle/>
        <a:p>
          <a:r>
            <a:rPr lang="pt-BR" sz="2400" dirty="0" err="1" smtClean="0"/>
            <a:t>Eficientização</a:t>
          </a:r>
          <a:r>
            <a:rPr lang="pt-BR" sz="2400" dirty="0" smtClean="0"/>
            <a:t> do </a:t>
          </a:r>
          <a:r>
            <a:rPr lang="pt-BR" sz="2400" dirty="0" smtClean="0"/>
            <a:t>consumo de água e energia</a:t>
          </a:r>
          <a:endParaRPr lang="pt-BR" sz="2400" dirty="0"/>
        </a:p>
      </dgm:t>
    </dgm:pt>
    <dgm:pt modelId="{BF12353C-2FC6-405D-918D-5D9007AC9559}" type="parTrans" cxnId="{7714226F-6600-4EF1-9558-8FCE46E67843}">
      <dgm:prSet/>
      <dgm:spPr/>
      <dgm:t>
        <a:bodyPr/>
        <a:lstStyle/>
        <a:p>
          <a:endParaRPr lang="pt-BR"/>
        </a:p>
      </dgm:t>
    </dgm:pt>
    <dgm:pt modelId="{8ABD0FEA-9398-45AC-8DE4-F793A2847C49}" type="sibTrans" cxnId="{7714226F-6600-4EF1-9558-8FCE46E67843}">
      <dgm:prSet/>
      <dgm:spPr/>
      <dgm:t>
        <a:bodyPr/>
        <a:lstStyle/>
        <a:p>
          <a:endParaRPr lang="pt-BR"/>
        </a:p>
      </dgm:t>
    </dgm:pt>
    <dgm:pt modelId="{13FD4A69-F57C-49ED-BF0A-F3756EA17CB1}">
      <dgm:prSet phldrT="[Texto]" custT="1"/>
      <dgm:spPr/>
      <dgm:t>
        <a:bodyPr/>
        <a:lstStyle/>
        <a:p>
          <a:r>
            <a:rPr lang="pt-BR" sz="1500" dirty="0" smtClean="0"/>
            <a:t>Redução do volume de água recalcada diariamente</a:t>
          </a:r>
          <a:endParaRPr lang="pt-BR" sz="1500" dirty="0"/>
        </a:p>
      </dgm:t>
    </dgm:pt>
    <dgm:pt modelId="{10513477-B14B-4350-8D77-4F979CC2C374}" type="sibTrans" cxnId="{F095D739-776D-482A-9C87-DD1F1DC19EC1}">
      <dgm:prSet/>
      <dgm:spPr/>
      <dgm:t>
        <a:bodyPr/>
        <a:lstStyle/>
        <a:p>
          <a:endParaRPr lang="pt-BR"/>
        </a:p>
      </dgm:t>
    </dgm:pt>
    <dgm:pt modelId="{16F0F260-397A-4BB4-8781-80E4F0656526}" type="parTrans" cxnId="{F095D739-776D-482A-9C87-DD1F1DC19EC1}">
      <dgm:prSet/>
      <dgm:spPr/>
      <dgm:t>
        <a:bodyPr/>
        <a:lstStyle/>
        <a:p>
          <a:endParaRPr lang="pt-BR"/>
        </a:p>
      </dgm:t>
    </dgm:pt>
    <dgm:pt modelId="{B4555556-2DF0-407A-B42A-9DDA12C37498}" type="pres">
      <dgm:prSet presAssocID="{5C420D97-FE8A-44F8-8AB0-F96FC045B0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4226B3-F41F-4F89-9823-50310260BD0C}" type="pres">
      <dgm:prSet presAssocID="{443C7A5B-243E-4E68-80D6-3070795E90A5}" presName="boxAndChildren" presStyleCnt="0"/>
      <dgm:spPr/>
    </dgm:pt>
    <dgm:pt modelId="{65E3E30D-B1AB-4EB3-9374-9B56EC301924}" type="pres">
      <dgm:prSet presAssocID="{443C7A5B-243E-4E68-80D6-3070795E90A5}" presName="parentTextBox" presStyleLbl="node1" presStyleIdx="0" presStyleCnt="3"/>
      <dgm:spPr/>
      <dgm:t>
        <a:bodyPr/>
        <a:lstStyle/>
        <a:p>
          <a:endParaRPr lang="pt-BR"/>
        </a:p>
      </dgm:t>
    </dgm:pt>
    <dgm:pt modelId="{9B79DB11-74EC-4604-8DBE-A9D8FE13A92B}" type="pres">
      <dgm:prSet presAssocID="{10513477-B14B-4350-8D77-4F979CC2C374}" presName="sp" presStyleCnt="0"/>
      <dgm:spPr/>
    </dgm:pt>
    <dgm:pt modelId="{4D51609D-C001-4DDC-AA41-2637038E4943}" type="pres">
      <dgm:prSet presAssocID="{13FD4A69-F57C-49ED-BF0A-F3756EA17CB1}" presName="arrowAndChildren" presStyleCnt="0"/>
      <dgm:spPr/>
    </dgm:pt>
    <dgm:pt modelId="{2AA13F0A-0011-47A3-9670-AFFBBBE603C3}" type="pres">
      <dgm:prSet presAssocID="{13FD4A69-F57C-49ED-BF0A-F3756EA17CB1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233E8A6A-08E4-4DF1-9D7F-FEDC84853EFC}" type="pres">
      <dgm:prSet presAssocID="{13FD4A69-F57C-49ED-BF0A-F3756EA17CB1}" presName="arrow" presStyleLbl="node1" presStyleIdx="1" presStyleCnt="3"/>
      <dgm:spPr/>
      <dgm:t>
        <a:bodyPr/>
        <a:lstStyle/>
        <a:p>
          <a:endParaRPr lang="pt-BR"/>
        </a:p>
      </dgm:t>
    </dgm:pt>
    <dgm:pt modelId="{B41B7291-F12B-46EF-A0E8-44EC4D078079}" type="pres">
      <dgm:prSet presAssocID="{13FD4A69-F57C-49ED-BF0A-F3756EA17CB1}" presName="descendantArrow" presStyleCnt="0"/>
      <dgm:spPr/>
    </dgm:pt>
    <dgm:pt modelId="{D226271E-7950-4390-8037-631593CFB27F}" type="pres">
      <dgm:prSet presAssocID="{62E7B8C8-AD82-4BE0-B640-C961305046B0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28C41-3E31-4789-97C6-372265966498}" type="pres">
      <dgm:prSet presAssocID="{579AD6FA-1CE6-4D4A-B101-2473A0B0086E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D82C19-CF77-41F1-83A2-26B09A10B201}" type="pres">
      <dgm:prSet presAssocID="{433AB2E1-1071-43B6-91DF-D9CFA57F3CED}" presName="sp" presStyleCnt="0"/>
      <dgm:spPr/>
    </dgm:pt>
    <dgm:pt modelId="{D6710E98-5083-46C6-A77D-44B17682C54B}" type="pres">
      <dgm:prSet presAssocID="{80C26491-508F-4D8D-AE34-7DFBFC10F63E}" presName="arrowAndChildren" presStyleCnt="0"/>
      <dgm:spPr/>
    </dgm:pt>
    <dgm:pt modelId="{E9C7BBE5-8D95-4518-A153-2E7B88C7FD5F}" type="pres">
      <dgm:prSet presAssocID="{80C26491-508F-4D8D-AE34-7DFBFC10F63E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ACFD7F84-F13D-4B25-B750-8619B3E29E68}" type="pres">
      <dgm:prSet presAssocID="{80C26491-508F-4D8D-AE34-7DFBFC10F63E}" presName="arrow" presStyleLbl="node1" presStyleIdx="2" presStyleCnt="3"/>
      <dgm:spPr/>
      <dgm:t>
        <a:bodyPr/>
        <a:lstStyle/>
        <a:p>
          <a:endParaRPr lang="pt-BR"/>
        </a:p>
      </dgm:t>
    </dgm:pt>
    <dgm:pt modelId="{A23477F7-8078-4BBD-A363-3F43C29AE4B9}" type="pres">
      <dgm:prSet presAssocID="{80C26491-508F-4D8D-AE34-7DFBFC10F63E}" presName="descendantArrow" presStyleCnt="0"/>
      <dgm:spPr/>
    </dgm:pt>
    <dgm:pt modelId="{6BA456C6-5569-4C5C-8565-AAEA2CC59F3D}" type="pres">
      <dgm:prSet presAssocID="{436AAF34-D6C4-4AAD-843A-74D1176A796D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DB822C-FCA7-4591-8C7B-91CBE1A980A0}" type="pres">
      <dgm:prSet presAssocID="{F4B5CA7F-08E5-4A7A-A133-527ACF566AED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A27FCE-9E30-4EFE-AF36-ABF19FC100CE}" srcId="{80C26491-508F-4D8D-AE34-7DFBFC10F63E}" destId="{F4B5CA7F-08E5-4A7A-A133-527ACF566AED}" srcOrd="1" destOrd="0" parTransId="{2A6FF491-0CE6-45A9-8394-0AAED477388F}" sibTransId="{43B14644-F143-4F53-9C1C-CBC9E90E6C54}"/>
    <dgm:cxn modelId="{357E693B-F540-4C23-9685-CD491B10DB62}" srcId="{13FD4A69-F57C-49ED-BF0A-F3756EA17CB1}" destId="{62E7B8C8-AD82-4BE0-B640-C961305046B0}" srcOrd="0" destOrd="0" parTransId="{1BD2BC62-02AC-4BED-9FB5-4EAF8F2E14AA}" sibTransId="{25B10FED-03BB-4C82-9B63-05473B7C5ADE}"/>
    <dgm:cxn modelId="{3F178384-C63A-4D43-AA18-92694D4A861B}" srcId="{13FD4A69-F57C-49ED-BF0A-F3756EA17CB1}" destId="{579AD6FA-1CE6-4D4A-B101-2473A0B0086E}" srcOrd="1" destOrd="0" parTransId="{1DAC0857-8520-4DF5-9D8C-DB82E305BAE6}" sibTransId="{1F94916E-AD74-42F4-8EC2-7B7728EAED69}"/>
    <dgm:cxn modelId="{0BA4F444-859E-49DC-9B17-CCC911EA7BD3}" type="presOf" srcId="{13FD4A69-F57C-49ED-BF0A-F3756EA17CB1}" destId="{233E8A6A-08E4-4DF1-9D7F-FEDC84853EFC}" srcOrd="1" destOrd="0" presId="urn:microsoft.com/office/officeart/2005/8/layout/process4"/>
    <dgm:cxn modelId="{293A3EC5-A2AA-43F7-8A0A-7650497F1971}" type="presOf" srcId="{579AD6FA-1CE6-4D4A-B101-2473A0B0086E}" destId="{6D728C41-3E31-4789-97C6-372265966498}" srcOrd="0" destOrd="0" presId="urn:microsoft.com/office/officeart/2005/8/layout/process4"/>
    <dgm:cxn modelId="{3F16B092-9CAA-4ACD-815A-5987283218D3}" srcId="{5C420D97-FE8A-44F8-8AB0-F96FC045B0F2}" destId="{80C26491-508F-4D8D-AE34-7DFBFC10F63E}" srcOrd="0" destOrd="0" parTransId="{72291569-0AAA-4C43-BEA8-090A7C809ED2}" sibTransId="{433AB2E1-1071-43B6-91DF-D9CFA57F3CED}"/>
    <dgm:cxn modelId="{F095D739-776D-482A-9C87-DD1F1DC19EC1}" srcId="{5C420D97-FE8A-44F8-8AB0-F96FC045B0F2}" destId="{13FD4A69-F57C-49ED-BF0A-F3756EA17CB1}" srcOrd="1" destOrd="0" parTransId="{16F0F260-397A-4BB4-8781-80E4F0656526}" sibTransId="{10513477-B14B-4350-8D77-4F979CC2C374}"/>
    <dgm:cxn modelId="{65BCBDF3-7630-4162-BD1C-DBB8381F2196}" type="presOf" srcId="{62E7B8C8-AD82-4BE0-B640-C961305046B0}" destId="{D226271E-7950-4390-8037-631593CFB27F}" srcOrd="0" destOrd="0" presId="urn:microsoft.com/office/officeart/2005/8/layout/process4"/>
    <dgm:cxn modelId="{5B8C3E92-87F3-468A-B1E9-E563C6CD8570}" type="presOf" srcId="{443C7A5B-243E-4E68-80D6-3070795E90A5}" destId="{65E3E30D-B1AB-4EB3-9374-9B56EC301924}" srcOrd="0" destOrd="0" presId="urn:microsoft.com/office/officeart/2005/8/layout/process4"/>
    <dgm:cxn modelId="{F0ED481B-824D-43FA-AC6E-A4C4BA9AA7F2}" type="presOf" srcId="{13FD4A69-F57C-49ED-BF0A-F3756EA17CB1}" destId="{2AA13F0A-0011-47A3-9670-AFFBBBE603C3}" srcOrd="0" destOrd="0" presId="urn:microsoft.com/office/officeart/2005/8/layout/process4"/>
    <dgm:cxn modelId="{7714226F-6600-4EF1-9558-8FCE46E67843}" srcId="{5C420D97-FE8A-44F8-8AB0-F96FC045B0F2}" destId="{443C7A5B-243E-4E68-80D6-3070795E90A5}" srcOrd="2" destOrd="0" parTransId="{BF12353C-2FC6-405D-918D-5D9007AC9559}" sibTransId="{8ABD0FEA-9398-45AC-8DE4-F793A2847C49}"/>
    <dgm:cxn modelId="{CD576163-336E-4171-B345-2280B55FCDA6}" type="presOf" srcId="{5C420D97-FE8A-44F8-8AB0-F96FC045B0F2}" destId="{B4555556-2DF0-407A-B42A-9DDA12C37498}" srcOrd="0" destOrd="0" presId="urn:microsoft.com/office/officeart/2005/8/layout/process4"/>
    <dgm:cxn modelId="{2C426B21-556C-40B7-AFCC-30D8B2E49A72}" type="presOf" srcId="{F4B5CA7F-08E5-4A7A-A133-527ACF566AED}" destId="{7FDB822C-FCA7-4591-8C7B-91CBE1A980A0}" srcOrd="0" destOrd="0" presId="urn:microsoft.com/office/officeart/2005/8/layout/process4"/>
    <dgm:cxn modelId="{123151E4-AFED-4ED2-A8B1-93B38C41CE29}" type="presOf" srcId="{80C26491-508F-4D8D-AE34-7DFBFC10F63E}" destId="{ACFD7F84-F13D-4B25-B750-8619B3E29E68}" srcOrd="1" destOrd="0" presId="urn:microsoft.com/office/officeart/2005/8/layout/process4"/>
    <dgm:cxn modelId="{87A16069-3E99-4259-8FCB-782B67E211D4}" type="presOf" srcId="{80C26491-508F-4D8D-AE34-7DFBFC10F63E}" destId="{E9C7BBE5-8D95-4518-A153-2E7B88C7FD5F}" srcOrd="0" destOrd="0" presId="urn:microsoft.com/office/officeart/2005/8/layout/process4"/>
    <dgm:cxn modelId="{E04A666B-6C94-4EDF-861C-3634C354E88D}" srcId="{80C26491-508F-4D8D-AE34-7DFBFC10F63E}" destId="{436AAF34-D6C4-4AAD-843A-74D1176A796D}" srcOrd="0" destOrd="0" parTransId="{DDA70343-CB21-44FC-9ED4-73E8C316FC22}" sibTransId="{BCB0D443-658A-4DE1-A96C-29E458382F8E}"/>
    <dgm:cxn modelId="{5C726100-CC78-4494-BBEB-1637DAB10507}" type="presOf" srcId="{436AAF34-D6C4-4AAD-843A-74D1176A796D}" destId="{6BA456C6-5569-4C5C-8565-AAEA2CC59F3D}" srcOrd="0" destOrd="0" presId="urn:microsoft.com/office/officeart/2005/8/layout/process4"/>
    <dgm:cxn modelId="{AF8F33A2-6ED7-4A3E-8B10-3E9ECF9118B4}" type="presParOf" srcId="{B4555556-2DF0-407A-B42A-9DDA12C37498}" destId="{A94226B3-F41F-4F89-9823-50310260BD0C}" srcOrd="0" destOrd="0" presId="urn:microsoft.com/office/officeart/2005/8/layout/process4"/>
    <dgm:cxn modelId="{5CE163E4-650A-4484-80EF-FFBD08427EF9}" type="presParOf" srcId="{A94226B3-F41F-4F89-9823-50310260BD0C}" destId="{65E3E30D-B1AB-4EB3-9374-9B56EC301924}" srcOrd="0" destOrd="0" presId="urn:microsoft.com/office/officeart/2005/8/layout/process4"/>
    <dgm:cxn modelId="{908E3E28-03B3-4D88-A556-955FCEE6CC31}" type="presParOf" srcId="{B4555556-2DF0-407A-B42A-9DDA12C37498}" destId="{9B79DB11-74EC-4604-8DBE-A9D8FE13A92B}" srcOrd="1" destOrd="0" presId="urn:microsoft.com/office/officeart/2005/8/layout/process4"/>
    <dgm:cxn modelId="{81DA65AA-5142-416C-AE65-1DC03018AE9A}" type="presParOf" srcId="{B4555556-2DF0-407A-B42A-9DDA12C37498}" destId="{4D51609D-C001-4DDC-AA41-2637038E4943}" srcOrd="2" destOrd="0" presId="urn:microsoft.com/office/officeart/2005/8/layout/process4"/>
    <dgm:cxn modelId="{88937510-B34C-41A9-A0A8-CDD29CEADD0C}" type="presParOf" srcId="{4D51609D-C001-4DDC-AA41-2637038E4943}" destId="{2AA13F0A-0011-47A3-9670-AFFBBBE603C3}" srcOrd="0" destOrd="0" presId="urn:microsoft.com/office/officeart/2005/8/layout/process4"/>
    <dgm:cxn modelId="{B2B21794-A9B3-47F0-9F7D-19D7FA49EE2B}" type="presParOf" srcId="{4D51609D-C001-4DDC-AA41-2637038E4943}" destId="{233E8A6A-08E4-4DF1-9D7F-FEDC84853EFC}" srcOrd="1" destOrd="0" presId="urn:microsoft.com/office/officeart/2005/8/layout/process4"/>
    <dgm:cxn modelId="{FC4DFB55-D57B-48B8-843B-46EF5B30D2D1}" type="presParOf" srcId="{4D51609D-C001-4DDC-AA41-2637038E4943}" destId="{B41B7291-F12B-46EF-A0E8-44EC4D078079}" srcOrd="2" destOrd="0" presId="urn:microsoft.com/office/officeart/2005/8/layout/process4"/>
    <dgm:cxn modelId="{E3CF3CA1-0738-4CB1-9B98-73668355C2B4}" type="presParOf" srcId="{B41B7291-F12B-46EF-A0E8-44EC4D078079}" destId="{D226271E-7950-4390-8037-631593CFB27F}" srcOrd="0" destOrd="0" presId="urn:microsoft.com/office/officeart/2005/8/layout/process4"/>
    <dgm:cxn modelId="{75E2A6AC-9978-46E6-8E24-80C3091ED30A}" type="presParOf" srcId="{B41B7291-F12B-46EF-A0E8-44EC4D078079}" destId="{6D728C41-3E31-4789-97C6-372265966498}" srcOrd="1" destOrd="0" presId="urn:microsoft.com/office/officeart/2005/8/layout/process4"/>
    <dgm:cxn modelId="{07C83883-005B-407F-9D77-7BBD55A3EDE6}" type="presParOf" srcId="{B4555556-2DF0-407A-B42A-9DDA12C37498}" destId="{79D82C19-CF77-41F1-83A2-26B09A10B201}" srcOrd="3" destOrd="0" presId="urn:microsoft.com/office/officeart/2005/8/layout/process4"/>
    <dgm:cxn modelId="{9AB74B45-F71B-48FC-B130-106AD36BC882}" type="presParOf" srcId="{B4555556-2DF0-407A-B42A-9DDA12C37498}" destId="{D6710E98-5083-46C6-A77D-44B17682C54B}" srcOrd="4" destOrd="0" presId="urn:microsoft.com/office/officeart/2005/8/layout/process4"/>
    <dgm:cxn modelId="{894A6BF7-EB02-47A3-B3C6-CAF91E6E863A}" type="presParOf" srcId="{D6710E98-5083-46C6-A77D-44B17682C54B}" destId="{E9C7BBE5-8D95-4518-A153-2E7B88C7FD5F}" srcOrd="0" destOrd="0" presId="urn:microsoft.com/office/officeart/2005/8/layout/process4"/>
    <dgm:cxn modelId="{62C54B97-B358-429C-AE78-536D0E04D8D3}" type="presParOf" srcId="{D6710E98-5083-46C6-A77D-44B17682C54B}" destId="{ACFD7F84-F13D-4B25-B750-8619B3E29E68}" srcOrd="1" destOrd="0" presId="urn:microsoft.com/office/officeart/2005/8/layout/process4"/>
    <dgm:cxn modelId="{2ECFA958-423C-48BC-9CEE-5DB7C6F95464}" type="presParOf" srcId="{D6710E98-5083-46C6-A77D-44B17682C54B}" destId="{A23477F7-8078-4BBD-A363-3F43C29AE4B9}" srcOrd="2" destOrd="0" presId="urn:microsoft.com/office/officeart/2005/8/layout/process4"/>
    <dgm:cxn modelId="{10C23129-AF44-494F-BCAB-6BB972EA77E2}" type="presParOf" srcId="{A23477F7-8078-4BBD-A363-3F43C29AE4B9}" destId="{6BA456C6-5569-4C5C-8565-AAEA2CC59F3D}" srcOrd="0" destOrd="0" presId="urn:microsoft.com/office/officeart/2005/8/layout/process4"/>
    <dgm:cxn modelId="{58EE8C42-A0F0-451D-9F91-8DC5D96BE6E3}" type="presParOf" srcId="{A23477F7-8078-4BBD-A363-3F43C29AE4B9}" destId="{7FDB822C-FCA7-4591-8C7B-91CBE1A980A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420D97-FE8A-44F8-8AB0-F96FC045B0F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0C26491-508F-4D8D-AE34-7DFBFC10F63E}">
      <dgm:prSet phldrT="[Texto]" custT="1"/>
      <dgm:spPr/>
      <dgm:t>
        <a:bodyPr/>
        <a:lstStyle/>
        <a:p>
          <a:r>
            <a:rPr lang="pt-BR" sz="1600" b="0" dirty="0" smtClean="0"/>
            <a:t>Avaliação de qualidade da água</a:t>
          </a:r>
          <a:endParaRPr lang="pt-BR" sz="1600" b="0" dirty="0"/>
        </a:p>
      </dgm:t>
    </dgm:pt>
    <dgm:pt modelId="{72291569-0AAA-4C43-BEA8-090A7C809ED2}" type="parTrans" cxnId="{3F16B092-9CAA-4ACD-815A-5987283218D3}">
      <dgm:prSet/>
      <dgm:spPr/>
      <dgm:t>
        <a:bodyPr/>
        <a:lstStyle/>
        <a:p>
          <a:endParaRPr lang="pt-BR"/>
        </a:p>
      </dgm:t>
    </dgm:pt>
    <dgm:pt modelId="{433AB2E1-1071-43B6-91DF-D9CFA57F3CED}" type="sibTrans" cxnId="{3F16B092-9CAA-4ACD-815A-5987283218D3}">
      <dgm:prSet/>
      <dgm:spPr/>
      <dgm:t>
        <a:bodyPr/>
        <a:lstStyle/>
        <a:p>
          <a:endParaRPr lang="pt-BR"/>
        </a:p>
      </dgm:t>
    </dgm:pt>
    <dgm:pt modelId="{436AAF34-D6C4-4AAD-843A-74D1176A796D}">
      <dgm:prSet phldrT="[Texto]" custT="1"/>
      <dgm:spPr/>
      <dgm:t>
        <a:bodyPr/>
        <a:lstStyle/>
        <a:p>
          <a:r>
            <a:rPr lang="pt-BR" sz="1500" dirty="0" smtClean="0"/>
            <a:t>Laudos semestrais de potabilidade da água </a:t>
          </a:r>
          <a:endParaRPr lang="pt-BR" sz="1500" dirty="0"/>
        </a:p>
      </dgm:t>
    </dgm:pt>
    <dgm:pt modelId="{DDA70343-CB21-44FC-9ED4-73E8C316FC22}" type="parTrans" cxnId="{E04A666B-6C94-4EDF-861C-3634C354E88D}">
      <dgm:prSet/>
      <dgm:spPr/>
      <dgm:t>
        <a:bodyPr/>
        <a:lstStyle/>
        <a:p>
          <a:endParaRPr lang="pt-BR"/>
        </a:p>
      </dgm:t>
    </dgm:pt>
    <dgm:pt modelId="{BCB0D443-658A-4DE1-A96C-29E458382F8E}" type="sibTrans" cxnId="{E04A666B-6C94-4EDF-861C-3634C354E88D}">
      <dgm:prSet/>
      <dgm:spPr/>
      <dgm:t>
        <a:bodyPr/>
        <a:lstStyle/>
        <a:p>
          <a:endParaRPr lang="pt-BR"/>
        </a:p>
      </dgm:t>
    </dgm:pt>
    <dgm:pt modelId="{F4B5CA7F-08E5-4A7A-A133-527ACF566AED}">
      <dgm:prSet phldrT="[Texto]" custT="1"/>
      <dgm:spPr/>
      <dgm:t>
        <a:bodyPr/>
        <a:lstStyle/>
        <a:p>
          <a:r>
            <a:rPr lang="pt-BR" sz="1500" dirty="0" smtClean="0"/>
            <a:t>Indicativo de conformidade</a:t>
          </a:r>
          <a:endParaRPr lang="pt-BR" sz="1500" dirty="0"/>
        </a:p>
      </dgm:t>
    </dgm:pt>
    <dgm:pt modelId="{2A6FF491-0CE6-45A9-8394-0AAED477388F}" type="parTrans" cxnId="{55A27FCE-9E30-4EFE-AF36-ABF19FC100CE}">
      <dgm:prSet/>
      <dgm:spPr/>
      <dgm:t>
        <a:bodyPr/>
        <a:lstStyle/>
        <a:p>
          <a:endParaRPr lang="pt-BR"/>
        </a:p>
      </dgm:t>
    </dgm:pt>
    <dgm:pt modelId="{43B14644-F143-4F53-9C1C-CBC9E90E6C54}" type="sibTrans" cxnId="{55A27FCE-9E30-4EFE-AF36-ABF19FC100CE}">
      <dgm:prSet/>
      <dgm:spPr/>
      <dgm:t>
        <a:bodyPr/>
        <a:lstStyle/>
        <a:p>
          <a:endParaRPr lang="pt-BR"/>
        </a:p>
      </dgm:t>
    </dgm:pt>
    <dgm:pt modelId="{62E7B8C8-AD82-4BE0-B640-C961305046B0}">
      <dgm:prSet phldrT="[Texto]" custT="1"/>
      <dgm:spPr/>
      <dgm:t>
        <a:bodyPr/>
        <a:lstStyle/>
        <a:p>
          <a:r>
            <a:rPr lang="pt-BR" sz="1500" dirty="0" smtClean="0"/>
            <a:t>Manutenções preventivas</a:t>
          </a:r>
          <a:endParaRPr lang="pt-BR" sz="1500" dirty="0"/>
        </a:p>
      </dgm:t>
    </dgm:pt>
    <dgm:pt modelId="{1BD2BC62-02AC-4BED-9FB5-4EAF8F2E14AA}" type="parTrans" cxnId="{357E693B-F540-4C23-9685-CD491B10DB62}">
      <dgm:prSet/>
      <dgm:spPr/>
      <dgm:t>
        <a:bodyPr/>
        <a:lstStyle/>
        <a:p>
          <a:endParaRPr lang="pt-BR"/>
        </a:p>
      </dgm:t>
    </dgm:pt>
    <dgm:pt modelId="{25B10FED-03BB-4C82-9B63-05473B7C5ADE}" type="sibTrans" cxnId="{357E693B-F540-4C23-9685-CD491B10DB62}">
      <dgm:prSet/>
      <dgm:spPr/>
      <dgm:t>
        <a:bodyPr/>
        <a:lstStyle/>
        <a:p>
          <a:endParaRPr lang="pt-BR"/>
        </a:p>
      </dgm:t>
    </dgm:pt>
    <dgm:pt modelId="{443C7A5B-243E-4E68-80D6-3070795E90A5}">
      <dgm:prSet phldrT="[Texto]" custT="1"/>
      <dgm:spPr/>
      <dgm:t>
        <a:bodyPr/>
        <a:lstStyle/>
        <a:p>
          <a:r>
            <a:rPr lang="pt-BR" sz="2400" dirty="0" smtClean="0"/>
            <a:t>Água saudável para consumo</a:t>
          </a:r>
          <a:endParaRPr lang="pt-BR" sz="2400" dirty="0"/>
        </a:p>
      </dgm:t>
    </dgm:pt>
    <dgm:pt modelId="{BF12353C-2FC6-405D-918D-5D9007AC9559}" type="parTrans" cxnId="{7714226F-6600-4EF1-9558-8FCE46E67843}">
      <dgm:prSet/>
      <dgm:spPr/>
      <dgm:t>
        <a:bodyPr/>
        <a:lstStyle/>
        <a:p>
          <a:endParaRPr lang="pt-BR"/>
        </a:p>
      </dgm:t>
    </dgm:pt>
    <dgm:pt modelId="{8ABD0FEA-9398-45AC-8DE4-F793A2847C49}" type="sibTrans" cxnId="{7714226F-6600-4EF1-9558-8FCE46E67843}">
      <dgm:prSet/>
      <dgm:spPr/>
      <dgm:t>
        <a:bodyPr/>
        <a:lstStyle/>
        <a:p>
          <a:endParaRPr lang="pt-BR"/>
        </a:p>
      </dgm:t>
    </dgm:pt>
    <dgm:pt modelId="{13FD4A69-F57C-49ED-BF0A-F3756EA17CB1}">
      <dgm:prSet phldrT="[Texto]" custT="1"/>
      <dgm:spPr/>
      <dgm:t>
        <a:bodyPr/>
        <a:lstStyle/>
        <a:p>
          <a:r>
            <a:rPr lang="pt-BR" sz="1500" dirty="0" smtClean="0"/>
            <a:t>Ações de mitigação das não-conformidades</a:t>
          </a:r>
          <a:endParaRPr lang="pt-BR" sz="1500" dirty="0"/>
        </a:p>
      </dgm:t>
    </dgm:pt>
    <dgm:pt modelId="{10513477-B14B-4350-8D77-4F979CC2C374}" type="sibTrans" cxnId="{F095D739-776D-482A-9C87-DD1F1DC19EC1}">
      <dgm:prSet/>
      <dgm:spPr/>
      <dgm:t>
        <a:bodyPr/>
        <a:lstStyle/>
        <a:p>
          <a:endParaRPr lang="pt-BR"/>
        </a:p>
      </dgm:t>
    </dgm:pt>
    <dgm:pt modelId="{16F0F260-397A-4BB4-8781-80E4F0656526}" type="parTrans" cxnId="{F095D739-776D-482A-9C87-DD1F1DC19EC1}">
      <dgm:prSet/>
      <dgm:spPr/>
      <dgm:t>
        <a:bodyPr/>
        <a:lstStyle/>
        <a:p>
          <a:endParaRPr lang="pt-BR"/>
        </a:p>
      </dgm:t>
    </dgm:pt>
    <dgm:pt modelId="{39A9DD09-DF42-4D08-8FFE-07E7D6BC065C}">
      <dgm:prSet phldrT="[Texto]" custT="1"/>
      <dgm:spPr/>
      <dgm:t>
        <a:bodyPr/>
        <a:lstStyle/>
        <a:p>
          <a:r>
            <a:rPr lang="pt-BR" sz="1500" dirty="0" smtClean="0"/>
            <a:t>Reparos corretivos nos purificadores, reservatórios e componentes hidráulicos.</a:t>
          </a:r>
          <a:endParaRPr lang="pt-BR" sz="1500" dirty="0"/>
        </a:p>
      </dgm:t>
    </dgm:pt>
    <dgm:pt modelId="{04D04343-4ADE-424A-A64E-9108B1B6193D}" type="parTrans" cxnId="{FFF1B49B-F450-4A06-ACDE-C62E664993CB}">
      <dgm:prSet/>
      <dgm:spPr/>
      <dgm:t>
        <a:bodyPr/>
        <a:lstStyle/>
        <a:p>
          <a:endParaRPr lang="pt-BR"/>
        </a:p>
      </dgm:t>
    </dgm:pt>
    <dgm:pt modelId="{CFD2608E-9BBC-4ABD-9F2A-4246164BF923}" type="sibTrans" cxnId="{FFF1B49B-F450-4A06-ACDE-C62E664993CB}">
      <dgm:prSet/>
      <dgm:spPr/>
      <dgm:t>
        <a:bodyPr/>
        <a:lstStyle/>
        <a:p>
          <a:endParaRPr lang="pt-BR"/>
        </a:p>
      </dgm:t>
    </dgm:pt>
    <dgm:pt modelId="{C23C9841-BD85-48D6-8F04-458E1459D26B}">
      <dgm:prSet phldrT="[Texto]" custT="1"/>
      <dgm:spPr/>
      <dgm:t>
        <a:bodyPr/>
        <a:lstStyle/>
        <a:p>
          <a:r>
            <a:rPr lang="pt-BR" sz="1600" b="1" dirty="0" smtClean="0"/>
            <a:t>Execução de cronograma de higienização dos reservatórios </a:t>
          </a:r>
          <a:endParaRPr lang="pt-BR" sz="1600" b="1" dirty="0"/>
        </a:p>
      </dgm:t>
    </dgm:pt>
    <dgm:pt modelId="{605A5D3B-D8BB-4C33-8A9A-09D18C025392}" type="parTrans" cxnId="{12ED4BFA-3BB6-483D-9371-4EC1108E7E16}">
      <dgm:prSet/>
      <dgm:spPr/>
      <dgm:t>
        <a:bodyPr/>
        <a:lstStyle/>
        <a:p>
          <a:endParaRPr lang="pt-BR"/>
        </a:p>
      </dgm:t>
    </dgm:pt>
    <dgm:pt modelId="{51A7EA6C-8001-4BE4-A946-18CFF2C7211E}" type="sibTrans" cxnId="{12ED4BFA-3BB6-483D-9371-4EC1108E7E16}">
      <dgm:prSet/>
      <dgm:spPr/>
      <dgm:t>
        <a:bodyPr/>
        <a:lstStyle/>
        <a:p>
          <a:endParaRPr lang="pt-BR"/>
        </a:p>
      </dgm:t>
    </dgm:pt>
    <dgm:pt modelId="{D2E87DAE-5806-4833-BD23-7B15D244F69E}">
      <dgm:prSet phldrT="[Texto]" custT="1"/>
      <dgm:spPr/>
      <dgm:t>
        <a:bodyPr/>
        <a:lstStyle/>
        <a:p>
          <a:r>
            <a:rPr lang="pt-BR" sz="1600" b="0" dirty="0" smtClean="0"/>
            <a:t>47 serviços de higienização nos reservatórios da unidade</a:t>
          </a:r>
          <a:endParaRPr lang="pt-BR" sz="1600" b="0" dirty="0"/>
        </a:p>
      </dgm:t>
    </dgm:pt>
    <dgm:pt modelId="{B9EC9A19-D1E8-4894-9448-A3C4F107B441}" type="parTrans" cxnId="{EC2C2D25-7718-4F3D-880A-ACAED363BEA2}">
      <dgm:prSet/>
      <dgm:spPr/>
      <dgm:t>
        <a:bodyPr/>
        <a:lstStyle/>
        <a:p>
          <a:endParaRPr lang="pt-BR"/>
        </a:p>
      </dgm:t>
    </dgm:pt>
    <dgm:pt modelId="{377620AA-39CF-4884-8BD8-3682CA19740A}" type="sibTrans" cxnId="{EC2C2D25-7718-4F3D-880A-ACAED363BEA2}">
      <dgm:prSet/>
      <dgm:spPr/>
      <dgm:t>
        <a:bodyPr/>
        <a:lstStyle/>
        <a:p>
          <a:endParaRPr lang="pt-BR"/>
        </a:p>
      </dgm:t>
    </dgm:pt>
    <dgm:pt modelId="{81AC5FD6-34DB-4683-9EA8-B8C289C776DA}">
      <dgm:prSet phldrT="[Texto]" custT="1"/>
      <dgm:spPr/>
      <dgm:t>
        <a:bodyPr/>
        <a:lstStyle/>
        <a:p>
          <a:r>
            <a:rPr lang="pt-BR" sz="1600" dirty="0" smtClean="0"/>
            <a:t>Avaliação periódica (semestral) dos reservatórios</a:t>
          </a:r>
          <a:endParaRPr lang="pt-BR" sz="1600" b="1" dirty="0"/>
        </a:p>
      </dgm:t>
    </dgm:pt>
    <dgm:pt modelId="{E56A57FF-1996-429E-9209-E6119A31B03F}" type="parTrans" cxnId="{E8204D72-3594-45D2-9C19-A1637FD31B82}">
      <dgm:prSet/>
      <dgm:spPr/>
      <dgm:t>
        <a:bodyPr/>
        <a:lstStyle/>
        <a:p>
          <a:endParaRPr lang="pt-BR"/>
        </a:p>
      </dgm:t>
    </dgm:pt>
    <dgm:pt modelId="{ADC321D0-BBAD-47F6-861A-FD6B6FEB9BB0}" type="sibTrans" cxnId="{E8204D72-3594-45D2-9C19-A1637FD31B82}">
      <dgm:prSet/>
      <dgm:spPr/>
      <dgm:t>
        <a:bodyPr/>
        <a:lstStyle/>
        <a:p>
          <a:endParaRPr lang="pt-BR"/>
        </a:p>
      </dgm:t>
    </dgm:pt>
    <dgm:pt modelId="{35EF2583-4AFC-4E23-A974-E7B1C2F8AA1E}">
      <dgm:prSet phldrT="[Texto]" custT="1"/>
      <dgm:spPr/>
      <dgm:t>
        <a:bodyPr/>
        <a:lstStyle/>
        <a:p>
          <a:r>
            <a:rPr lang="pt-BR" sz="1500" dirty="0" smtClean="0"/>
            <a:t>Avaliações do DSSA</a:t>
          </a:r>
          <a:endParaRPr lang="pt-BR" sz="1500" dirty="0"/>
        </a:p>
      </dgm:t>
    </dgm:pt>
    <dgm:pt modelId="{A60ACA50-B16E-45B9-9028-F5A79556EA9B}" type="parTrans" cxnId="{26C38562-10A7-4F6B-927C-BC82A9A78FFD}">
      <dgm:prSet/>
      <dgm:spPr/>
      <dgm:t>
        <a:bodyPr/>
        <a:lstStyle/>
        <a:p>
          <a:endParaRPr lang="pt-BR"/>
        </a:p>
      </dgm:t>
    </dgm:pt>
    <dgm:pt modelId="{67E4A749-477A-445B-BB57-1B8589955B37}" type="sibTrans" cxnId="{26C38562-10A7-4F6B-927C-BC82A9A78FFD}">
      <dgm:prSet/>
      <dgm:spPr/>
      <dgm:t>
        <a:bodyPr/>
        <a:lstStyle/>
        <a:p>
          <a:endParaRPr lang="pt-BR"/>
        </a:p>
      </dgm:t>
    </dgm:pt>
    <dgm:pt modelId="{B4555556-2DF0-407A-B42A-9DDA12C37498}" type="pres">
      <dgm:prSet presAssocID="{5C420D97-FE8A-44F8-8AB0-F96FC045B0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4226B3-F41F-4F89-9823-50310260BD0C}" type="pres">
      <dgm:prSet presAssocID="{443C7A5B-243E-4E68-80D6-3070795E90A5}" presName="boxAndChildren" presStyleCnt="0"/>
      <dgm:spPr/>
    </dgm:pt>
    <dgm:pt modelId="{65E3E30D-B1AB-4EB3-9374-9B56EC301924}" type="pres">
      <dgm:prSet presAssocID="{443C7A5B-243E-4E68-80D6-3070795E90A5}" presName="parentTextBox" presStyleLbl="node1" presStyleIdx="0" presStyleCnt="4"/>
      <dgm:spPr/>
      <dgm:t>
        <a:bodyPr/>
        <a:lstStyle/>
        <a:p>
          <a:endParaRPr lang="pt-BR"/>
        </a:p>
      </dgm:t>
    </dgm:pt>
    <dgm:pt modelId="{9B79DB11-74EC-4604-8DBE-A9D8FE13A92B}" type="pres">
      <dgm:prSet presAssocID="{10513477-B14B-4350-8D77-4F979CC2C374}" presName="sp" presStyleCnt="0"/>
      <dgm:spPr/>
    </dgm:pt>
    <dgm:pt modelId="{4D51609D-C001-4DDC-AA41-2637038E4943}" type="pres">
      <dgm:prSet presAssocID="{13FD4A69-F57C-49ED-BF0A-F3756EA17CB1}" presName="arrowAndChildren" presStyleCnt="0"/>
      <dgm:spPr/>
    </dgm:pt>
    <dgm:pt modelId="{2AA13F0A-0011-47A3-9670-AFFBBBE603C3}" type="pres">
      <dgm:prSet presAssocID="{13FD4A69-F57C-49ED-BF0A-F3756EA17CB1}" presName="parentTextArrow" presStyleLbl="node1" presStyleIdx="0" presStyleCnt="4"/>
      <dgm:spPr/>
      <dgm:t>
        <a:bodyPr/>
        <a:lstStyle/>
        <a:p>
          <a:endParaRPr lang="pt-BR"/>
        </a:p>
      </dgm:t>
    </dgm:pt>
    <dgm:pt modelId="{233E8A6A-08E4-4DF1-9D7F-FEDC84853EFC}" type="pres">
      <dgm:prSet presAssocID="{13FD4A69-F57C-49ED-BF0A-F3756EA17CB1}" presName="arrow" presStyleLbl="node1" presStyleIdx="1" presStyleCnt="4"/>
      <dgm:spPr/>
      <dgm:t>
        <a:bodyPr/>
        <a:lstStyle/>
        <a:p>
          <a:endParaRPr lang="pt-BR"/>
        </a:p>
      </dgm:t>
    </dgm:pt>
    <dgm:pt modelId="{B41B7291-F12B-46EF-A0E8-44EC4D078079}" type="pres">
      <dgm:prSet presAssocID="{13FD4A69-F57C-49ED-BF0A-F3756EA17CB1}" presName="descendantArrow" presStyleCnt="0"/>
      <dgm:spPr/>
    </dgm:pt>
    <dgm:pt modelId="{83A65765-7121-408B-AE6B-6749A9806387}" type="pres">
      <dgm:prSet presAssocID="{39A9DD09-DF42-4D08-8FFE-07E7D6BC065C}" presName="childTextArrow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26271E-7950-4390-8037-631593CFB27F}" type="pres">
      <dgm:prSet presAssocID="{62E7B8C8-AD82-4BE0-B640-C961305046B0}" presName="childTextArrow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D82C19-CF77-41F1-83A2-26B09A10B201}" type="pres">
      <dgm:prSet presAssocID="{433AB2E1-1071-43B6-91DF-D9CFA57F3CED}" presName="sp" presStyleCnt="0"/>
      <dgm:spPr/>
    </dgm:pt>
    <dgm:pt modelId="{D6710E98-5083-46C6-A77D-44B17682C54B}" type="pres">
      <dgm:prSet presAssocID="{80C26491-508F-4D8D-AE34-7DFBFC10F63E}" presName="arrowAndChildren" presStyleCnt="0"/>
      <dgm:spPr/>
    </dgm:pt>
    <dgm:pt modelId="{E9C7BBE5-8D95-4518-A153-2E7B88C7FD5F}" type="pres">
      <dgm:prSet presAssocID="{80C26491-508F-4D8D-AE34-7DFBFC10F63E}" presName="parentTextArrow" presStyleLbl="node1" presStyleIdx="1" presStyleCnt="4"/>
      <dgm:spPr/>
      <dgm:t>
        <a:bodyPr/>
        <a:lstStyle/>
        <a:p>
          <a:endParaRPr lang="pt-BR"/>
        </a:p>
      </dgm:t>
    </dgm:pt>
    <dgm:pt modelId="{ACFD7F84-F13D-4B25-B750-8619B3E29E68}" type="pres">
      <dgm:prSet presAssocID="{80C26491-508F-4D8D-AE34-7DFBFC10F63E}" presName="arrow" presStyleLbl="node1" presStyleIdx="2" presStyleCnt="4"/>
      <dgm:spPr/>
      <dgm:t>
        <a:bodyPr/>
        <a:lstStyle/>
        <a:p>
          <a:endParaRPr lang="pt-BR"/>
        </a:p>
      </dgm:t>
    </dgm:pt>
    <dgm:pt modelId="{A23477F7-8078-4BBD-A363-3F43C29AE4B9}" type="pres">
      <dgm:prSet presAssocID="{80C26491-508F-4D8D-AE34-7DFBFC10F63E}" presName="descendantArrow" presStyleCnt="0"/>
      <dgm:spPr/>
    </dgm:pt>
    <dgm:pt modelId="{6BA456C6-5569-4C5C-8565-AAEA2CC59F3D}" type="pres">
      <dgm:prSet presAssocID="{436AAF34-D6C4-4AAD-843A-74D1176A796D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54BEF2-E0E0-40ED-98F3-DD575D0A176E}" type="pres">
      <dgm:prSet presAssocID="{35EF2583-4AFC-4E23-A974-E7B1C2F8AA1E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DB822C-FCA7-4591-8C7B-91CBE1A980A0}" type="pres">
      <dgm:prSet presAssocID="{F4B5CA7F-08E5-4A7A-A133-527ACF566AED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45CB06-6140-4087-BA8E-F149BD3836B1}" type="pres">
      <dgm:prSet presAssocID="{51A7EA6C-8001-4BE4-A946-18CFF2C7211E}" presName="sp" presStyleCnt="0"/>
      <dgm:spPr/>
    </dgm:pt>
    <dgm:pt modelId="{E86A9642-6F00-4E1D-9682-40443D4892F1}" type="pres">
      <dgm:prSet presAssocID="{C23C9841-BD85-48D6-8F04-458E1459D26B}" presName="arrowAndChildren" presStyleCnt="0"/>
      <dgm:spPr/>
    </dgm:pt>
    <dgm:pt modelId="{7B48CC8A-391A-4CBC-93B8-0A9BEEB612D7}" type="pres">
      <dgm:prSet presAssocID="{C23C9841-BD85-48D6-8F04-458E1459D26B}" presName="parentTextArrow" presStyleLbl="node1" presStyleIdx="2" presStyleCnt="4"/>
      <dgm:spPr/>
      <dgm:t>
        <a:bodyPr/>
        <a:lstStyle/>
        <a:p>
          <a:endParaRPr lang="pt-BR"/>
        </a:p>
      </dgm:t>
    </dgm:pt>
    <dgm:pt modelId="{F740650D-6CDD-4A28-B333-124F422C6206}" type="pres">
      <dgm:prSet presAssocID="{C23C9841-BD85-48D6-8F04-458E1459D26B}" presName="arrow" presStyleLbl="node1" presStyleIdx="3" presStyleCnt="4" custLinFactNeighborX="-4153" custLinFactNeighborY="-2453"/>
      <dgm:spPr/>
      <dgm:t>
        <a:bodyPr/>
        <a:lstStyle/>
        <a:p>
          <a:endParaRPr lang="pt-BR"/>
        </a:p>
      </dgm:t>
    </dgm:pt>
    <dgm:pt modelId="{A2E0517C-ACE7-4B62-810D-7C5006FC03EC}" type="pres">
      <dgm:prSet presAssocID="{C23C9841-BD85-48D6-8F04-458E1459D26B}" presName="descendantArrow" presStyleCnt="0"/>
      <dgm:spPr/>
    </dgm:pt>
    <dgm:pt modelId="{44FEA3CB-4702-4454-AEB1-9A64ADDFFFF8}" type="pres">
      <dgm:prSet presAssocID="{D2E87DAE-5806-4833-BD23-7B15D244F69E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B61B01-3159-46A0-B5A3-7360BCFA4D96}" type="pres">
      <dgm:prSet presAssocID="{81AC5FD6-34DB-4683-9EA8-B8C289C776DA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A2CDFD-2256-457B-9A44-9E99B9DF42A4}" type="presOf" srcId="{80C26491-508F-4D8D-AE34-7DFBFC10F63E}" destId="{E9C7BBE5-8D95-4518-A153-2E7B88C7FD5F}" srcOrd="0" destOrd="0" presId="urn:microsoft.com/office/officeart/2005/8/layout/process4"/>
    <dgm:cxn modelId="{357E693B-F540-4C23-9685-CD491B10DB62}" srcId="{13FD4A69-F57C-49ED-BF0A-F3756EA17CB1}" destId="{62E7B8C8-AD82-4BE0-B640-C961305046B0}" srcOrd="1" destOrd="0" parTransId="{1BD2BC62-02AC-4BED-9FB5-4EAF8F2E14AA}" sibTransId="{25B10FED-03BB-4C82-9B63-05473B7C5ADE}"/>
    <dgm:cxn modelId="{3F16B092-9CAA-4ACD-815A-5987283218D3}" srcId="{5C420D97-FE8A-44F8-8AB0-F96FC045B0F2}" destId="{80C26491-508F-4D8D-AE34-7DFBFC10F63E}" srcOrd="1" destOrd="0" parTransId="{72291569-0AAA-4C43-BEA8-090A7C809ED2}" sibTransId="{433AB2E1-1071-43B6-91DF-D9CFA57F3CED}"/>
    <dgm:cxn modelId="{55A27FCE-9E30-4EFE-AF36-ABF19FC100CE}" srcId="{80C26491-508F-4D8D-AE34-7DFBFC10F63E}" destId="{F4B5CA7F-08E5-4A7A-A133-527ACF566AED}" srcOrd="2" destOrd="0" parTransId="{2A6FF491-0CE6-45A9-8394-0AAED477388F}" sibTransId="{43B14644-F143-4F53-9C1C-CBC9E90E6C54}"/>
    <dgm:cxn modelId="{E8204D72-3594-45D2-9C19-A1637FD31B82}" srcId="{C23C9841-BD85-48D6-8F04-458E1459D26B}" destId="{81AC5FD6-34DB-4683-9EA8-B8C289C776DA}" srcOrd="1" destOrd="0" parTransId="{E56A57FF-1996-429E-9209-E6119A31B03F}" sibTransId="{ADC321D0-BBAD-47F6-861A-FD6B6FEB9BB0}"/>
    <dgm:cxn modelId="{51A669F2-B4A3-495A-BE59-70BC6A62DBCD}" type="presOf" srcId="{D2E87DAE-5806-4833-BD23-7B15D244F69E}" destId="{44FEA3CB-4702-4454-AEB1-9A64ADDFFFF8}" srcOrd="0" destOrd="0" presId="urn:microsoft.com/office/officeart/2005/8/layout/process4"/>
    <dgm:cxn modelId="{26C38562-10A7-4F6B-927C-BC82A9A78FFD}" srcId="{80C26491-508F-4D8D-AE34-7DFBFC10F63E}" destId="{35EF2583-4AFC-4E23-A974-E7B1C2F8AA1E}" srcOrd="1" destOrd="0" parTransId="{A60ACA50-B16E-45B9-9028-F5A79556EA9B}" sibTransId="{67E4A749-477A-445B-BB57-1B8589955B37}"/>
    <dgm:cxn modelId="{7714226F-6600-4EF1-9558-8FCE46E67843}" srcId="{5C420D97-FE8A-44F8-8AB0-F96FC045B0F2}" destId="{443C7A5B-243E-4E68-80D6-3070795E90A5}" srcOrd="3" destOrd="0" parTransId="{BF12353C-2FC6-405D-918D-5D9007AC9559}" sibTransId="{8ABD0FEA-9398-45AC-8DE4-F793A2847C49}"/>
    <dgm:cxn modelId="{1D04CC3E-C573-4599-859F-8666FDC2ED5C}" type="presOf" srcId="{80C26491-508F-4D8D-AE34-7DFBFC10F63E}" destId="{ACFD7F84-F13D-4B25-B750-8619B3E29E68}" srcOrd="1" destOrd="0" presId="urn:microsoft.com/office/officeart/2005/8/layout/process4"/>
    <dgm:cxn modelId="{144F14B7-EA7F-419A-812A-0F6683C989C2}" type="presOf" srcId="{13FD4A69-F57C-49ED-BF0A-F3756EA17CB1}" destId="{2AA13F0A-0011-47A3-9670-AFFBBBE603C3}" srcOrd="0" destOrd="0" presId="urn:microsoft.com/office/officeart/2005/8/layout/process4"/>
    <dgm:cxn modelId="{F095D739-776D-482A-9C87-DD1F1DC19EC1}" srcId="{5C420D97-FE8A-44F8-8AB0-F96FC045B0F2}" destId="{13FD4A69-F57C-49ED-BF0A-F3756EA17CB1}" srcOrd="2" destOrd="0" parTransId="{16F0F260-397A-4BB4-8781-80E4F0656526}" sibTransId="{10513477-B14B-4350-8D77-4F979CC2C374}"/>
    <dgm:cxn modelId="{E04A666B-6C94-4EDF-861C-3634C354E88D}" srcId="{80C26491-508F-4D8D-AE34-7DFBFC10F63E}" destId="{436AAF34-D6C4-4AAD-843A-74D1176A796D}" srcOrd="0" destOrd="0" parTransId="{DDA70343-CB21-44FC-9ED4-73E8C316FC22}" sibTransId="{BCB0D443-658A-4DE1-A96C-29E458382F8E}"/>
    <dgm:cxn modelId="{6589F4A7-565A-4704-B437-1B95AB4D4019}" type="presOf" srcId="{5C420D97-FE8A-44F8-8AB0-F96FC045B0F2}" destId="{B4555556-2DF0-407A-B42A-9DDA12C37498}" srcOrd="0" destOrd="0" presId="urn:microsoft.com/office/officeart/2005/8/layout/process4"/>
    <dgm:cxn modelId="{EC2C2D25-7718-4F3D-880A-ACAED363BEA2}" srcId="{C23C9841-BD85-48D6-8F04-458E1459D26B}" destId="{D2E87DAE-5806-4833-BD23-7B15D244F69E}" srcOrd="0" destOrd="0" parTransId="{B9EC9A19-D1E8-4894-9448-A3C4F107B441}" sibTransId="{377620AA-39CF-4884-8BD8-3682CA19740A}"/>
    <dgm:cxn modelId="{3C70BC81-CBBA-4BCE-90FC-BA39D3BA6298}" type="presOf" srcId="{13FD4A69-F57C-49ED-BF0A-F3756EA17CB1}" destId="{233E8A6A-08E4-4DF1-9D7F-FEDC84853EFC}" srcOrd="1" destOrd="0" presId="urn:microsoft.com/office/officeart/2005/8/layout/process4"/>
    <dgm:cxn modelId="{9ABF0A25-93B3-4A03-9310-2875C3F2BDF5}" type="presOf" srcId="{35EF2583-4AFC-4E23-A974-E7B1C2F8AA1E}" destId="{F454BEF2-E0E0-40ED-98F3-DD575D0A176E}" srcOrd="0" destOrd="0" presId="urn:microsoft.com/office/officeart/2005/8/layout/process4"/>
    <dgm:cxn modelId="{4ED0A9C2-79E2-40EA-A489-C31480869361}" type="presOf" srcId="{81AC5FD6-34DB-4683-9EA8-B8C289C776DA}" destId="{1CB61B01-3159-46A0-B5A3-7360BCFA4D96}" srcOrd="0" destOrd="0" presId="urn:microsoft.com/office/officeart/2005/8/layout/process4"/>
    <dgm:cxn modelId="{10EAD766-3C77-4EB2-A073-10A35AB1AC41}" type="presOf" srcId="{C23C9841-BD85-48D6-8F04-458E1459D26B}" destId="{F740650D-6CDD-4A28-B333-124F422C6206}" srcOrd="1" destOrd="0" presId="urn:microsoft.com/office/officeart/2005/8/layout/process4"/>
    <dgm:cxn modelId="{A88A61C6-B683-481C-92D2-30B9BD735D34}" type="presOf" srcId="{443C7A5B-243E-4E68-80D6-3070795E90A5}" destId="{65E3E30D-B1AB-4EB3-9374-9B56EC301924}" srcOrd="0" destOrd="0" presId="urn:microsoft.com/office/officeart/2005/8/layout/process4"/>
    <dgm:cxn modelId="{10DDC424-BA57-4CE2-BC30-FBDC7A3AB23A}" type="presOf" srcId="{436AAF34-D6C4-4AAD-843A-74D1176A796D}" destId="{6BA456C6-5569-4C5C-8565-AAEA2CC59F3D}" srcOrd="0" destOrd="0" presId="urn:microsoft.com/office/officeart/2005/8/layout/process4"/>
    <dgm:cxn modelId="{12ED4BFA-3BB6-483D-9371-4EC1108E7E16}" srcId="{5C420D97-FE8A-44F8-8AB0-F96FC045B0F2}" destId="{C23C9841-BD85-48D6-8F04-458E1459D26B}" srcOrd="0" destOrd="0" parTransId="{605A5D3B-D8BB-4C33-8A9A-09D18C025392}" sibTransId="{51A7EA6C-8001-4BE4-A946-18CFF2C7211E}"/>
    <dgm:cxn modelId="{38AB32AD-8FB4-403E-8D2C-654A4368AFFE}" type="presOf" srcId="{62E7B8C8-AD82-4BE0-B640-C961305046B0}" destId="{D226271E-7950-4390-8037-631593CFB27F}" srcOrd="0" destOrd="0" presId="urn:microsoft.com/office/officeart/2005/8/layout/process4"/>
    <dgm:cxn modelId="{FFF1B49B-F450-4A06-ACDE-C62E664993CB}" srcId="{13FD4A69-F57C-49ED-BF0A-F3756EA17CB1}" destId="{39A9DD09-DF42-4D08-8FFE-07E7D6BC065C}" srcOrd="0" destOrd="0" parTransId="{04D04343-4ADE-424A-A64E-9108B1B6193D}" sibTransId="{CFD2608E-9BBC-4ABD-9F2A-4246164BF923}"/>
    <dgm:cxn modelId="{BB17934A-7D1C-4E29-A225-DA4C22047ABF}" type="presOf" srcId="{C23C9841-BD85-48D6-8F04-458E1459D26B}" destId="{7B48CC8A-391A-4CBC-93B8-0A9BEEB612D7}" srcOrd="0" destOrd="0" presId="urn:microsoft.com/office/officeart/2005/8/layout/process4"/>
    <dgm:cxn modelId="{6AD71522-7D3C-4BAB-A7A4-FA2F7B8330E6}" type="presOf" srcId="{F4B5CA7F-08E5-4A7A-A133-527ACF566AED}" destId="{7FDB822C-FCA7-4591-8C7B-91CBE1A980A0}" srcOrd="0" destOrd="0" presId="urn:microsoft.com/office/officeart/2005/8/layout/process4"/>
    <dgm:cxn modelId="{A7E0F33D-25AE-4185-B398-D8B67389E805}" type="presOf" srcId="{39A9DD09-DF42-4D08-8FFE-07E7D6BC065C}" destId="{83A65765-7121-408B-AE6B-6749A9806387}" srcOrd="0" destOrd="0" presId="urn:microsoft.com/office/officeart/2005/8/layout/process4"/>
    <dgm:cxn modelId="{0A8171FA-08C0-4C4A-BD38-A9901AD79317}" type="presParOf" srcId="{B4555556-2DF0-407A-B42A-9DDA12C37498}" destId="{A94226B3-F41F-4F89-9823-50310260BD0C}" srcOrd="0" destOrd="0" presId="urn:microsoft.com/office/officeart/2005/8/layout/process4"/>
    <dgm:cxn modelId="{E6429899-F1F9-4401-81C5-24D759CBE174}" type="presParOf" srcId="{A94226B3-F41F-4F89-9823-50310260BD0C}" destId="{65E3E30D-B1AB-4EB3-9374-9B56EC301924}" srcOrd="0" destOrd="0" presId="urn:microsoft.com/office/officeart/2005/8/layout/process4"/>
    <dgm:cxn modelId="{2F5C07B5-7C8D-4BA6-A225-081D8A5DB5B6}" type="presParOf" srcId="{B4555556-2DF0-407A-B42A-9DDA12C37498}" destId="{9B79DB11-74EC-4604-8DBE-A9D8FE13A92B}" srcOrd="1" destOrd="0" presId="urn:microsoft.com/office/officeart/2005/8/layout/process4"/>
    <dgm:cxn modelId="{0A650EAA-3938-4179-A8CA-8263814FE1DD}" type="presParOf" srcId="{B4555556-2DF0-407A-B42A-9DDA12C37498}" destId="{4D51609D-C001-4DDC-AA41-2637038E4943}" srcOrd="2" destOrd="0" presId="urn:microsoft.com/office/officeart/2005/8/layout/process4"/>
    <dgm:cxn modelId="{516CA607-6DC5-4BB4-A325-73270CA2E4D4}" type="presParOf" srcId="{4D51609D-C001-4DDC-AA41-2637038E4943}" destId="{2AA13F0A-0011-47A3-9670-AFFBBBE603C3}" srcOrd="0" destOrd="0" presId="urn:microsoft.com/office/officeart/2005/8/layout/process4"/>
    <dgm:cxn modelId="{012E217D-0920-41E6-9DD5-DD5E7CD91B6D}" type="presParOf" srcId="{4D51609D-C001-4DDC-AA41-2637038E4943}" destId="{233E8A6A-08E4-4DF1-9D7F-FEDC84853EFC}" srcOrd="1" destOrd="0" presId="urn:microsoft.com/office/officeart/2005/8/layout/process4"/>
    <dgm:cxn modelId="{CAB11B9E-39D2-464A-8544-AA36F018B38A}" type="presParOf" srcId="{4D51609D-C001-4DDC-AA41-2637038E4943}" destId="{B41B7291-F12B-46EF-A0E8-44EC4D078079}" srcOrd="2" destOrd="0" presId="urn:microsoft.com/office/officeart/2005/8/layout/process4"/>
    <dgm:cxn modelId="{02EDB9CE-AE7F-4D4F-A9CC-7497CCD0FF3D}" type="presParOf" srcId="{B41B7291-F12B-46EF-A0E8-44EC4D078079}" destId="{83A65765-7121-408B-AE6B-6749A9806387}" srcOrd="0" destOrd="0" presId="urn:microsoft.com/office/officeart/2005/8/layout/process4"/>
    <dgm:cxn modelId="{2D784065-3C5F-4F47-9217-94AE16A50033}" type="presParOf" srcId="{B41B7291-F12B-46EF-A0E8-44EC4D078079}" destId="{D226271E-7950-4390-8037-631593CFB27F}" srcOrd="1" destOrd="0" presId="urn:microsoft.com/office/officeart/2005/8/layout/process4"/>
    <dgm:cxn modelId="{DEAEF39B-D9E6-4C3C-97E8-CDC325BDE0C4}" type="presParOf" srcId="{B4555556-2DF0-407A-B42A-9DDA12C37498}" destId="{79D82C19-CF77-41F1-83A2-26B09A10B201}" srcOrd="3" destOrd="0" presId="urn:microsoft.com/office/officeart/2005/8/layout/process4"/>
    <dgm:cxn modelId="{BF5202A1-F69B-43D3-86C7-BDC91A2AE96A}" type="presParOf" srcId="{B4555556-2DF0-407A-B42A-9DDA12C37498}" destId="{D6710E98-5083-46C6-A77D-44B17682C54B}" srcOrd="4" destOrd="0" presId="urn:microsoft.com/office/officeart/2005/8/layout/process4"/>
    <dgm:cxn modelId="{D7B903A7-BD96-46F3-A659-FF252AA3EBED}" type="presParOf" srcId="{D6710E98-5083-46C6-A77D-44B17682C54B}" destId="{E9C7BBE5-8D95-4518-A153-2E7B88C7FD5F}" srcOrd="0" destOrd="0" presId="urn:microsoft.com/office/officeart/2005/8/layout/process4"/>
    <dgm:cxn modelId="{55F4D7B9-B4A5-4B69-B991-8D9117C0238F}" type="presParOf" srcId="{D6710E98-5083-46C6-A77D-44B17682C54B}" destId="{ACFD7F84-F13D-4B25-B750-8619B3E29E68}" srcOrd="1" destOrd="0" presId="urn:microsoft.com/office/officeart/2005/8/layout/process4"/>
    <dgm:cxn modelId="{0811EEBD-4213-483D-A038-447E81E8F42E}" type="presParOf" srcId="{D6710E98-5083-46C6-A77D-44B17682C54B}" destId="{A23477F7-8078-4BBD-A363-3F43C29AE4B9}" srcOrd="2" destOrd="0" presId="urn:microsoft.com/office/officeart/2005/8/layout/process4"/>
    <dgm:cxn modelId="{C761D09B-1FBA-4937-A8A5-9D4788F26ACA}" type="presParOf" srcId="{A23477F7-8078-4BBD-A363-3F43C29AE4B9}" destId="{6BA456C6-5569-4C5C-8565-AAEA2CC59F3D}" srcOrd="0" destOrd="0" presId="urn:microsoft.com/office/officeart/2005/8/layout/process4"/>
    <dgm:cxn modelId="{8D193B2B-1AD4-49D7-874E-888C4C471A2A}" type="presParOf" srcId="{A23477F7-8078-4BBD-A363-3F43C29AE4B9}" destId="{F454BEF2-E0E0-40ED-98F3-DD575D0A176E}" srcOrd="1" destOrd="0" presId="urn:microsoft.com/office/officeart/2005/8/layout/process4"/>
    <dgm:cxn modelId="{275AC6AE-8797-48E5-95A7-E5FC1883FE32}" type="presParOf" srcId="{A23477F7-8078-4BBD-A363-3F43C29AE4B9}" destId="{7FDB822C-FCA7-4591-8C7B-91CBE1A980A0}" srcOrd="2" destOrd="0" presId="urn:microsoft.com/office/officeart/2005/8/layout/process4"/>
    <dgm:cxn modelId="{0C357AF1-C9C6-4409-ABCF-DBF96ABE2244}" type="presParOf" srcId="{B4555556-2DF0-407A-B42A-9DDA12C37498}" destId="{0B45CB06-6140-4087-BA8E-F149BD3836B1}" srcOrd="5" destOrd="0" presId="urn:microsoft.com/office/officeart/2005/8/layout/process4"/>
    <dgm:cxn modelId="{30AA70CB-697E-4EA3-8884-421DC480E38C}" type="presParOf" srcId="{B4555556-2DF0-407A-B42A-9DDA12C37498}" destId="{E86A9642-6F00-4E1D-9682-40443D4892F1}" srcOrd="6" destOrd="0" presId="urn:microsoft.com/office/officeart/2005/8/layout/process4"/>
    <dgm:cxn modelId="{D60FAA97-52D7-4C62-AF97-ACA54FCAF66B}" type="presParOf" srcId="{E86A9642-6F00-4E1D-9682-40443D4892F1}" destId="{7B48CC8A-391A-4CBC-93B8-0A9BEEB612D7}" srcOrd="0" destOrd="0" presId="urn:microsoft.com/office/officeart/2005/8/layout/process4"/>
    <dgm:cxn modelId="{FC3C0120-6E16-4C65-9A3F-5A90CBCAB6FB}" type="presParOf" srcId="{E86A9642-6F00-4E1D-9682-40443D4892F1}" destId="{F740650D-6CDD-4A28-B333-124F422C6206}" srcOrd="1" destOrd="0" presId="urn:microsoft.com/office/officeart/2005/8/layout/process4"/>
    <dgm:cxn modelId="{817CD86A-644B-43A5-9E67-46B157CEE5C6}" type="presParOf" srcId="{E86A9642-6F00-4E1D-9682-40443D4892F1}" destId="{A2E0517C-ACE7-4B62-810D-7C5006FC03EC}" srcOrd="2" destOrd="0" presId="urn:microsoft.com/office/officeart/2005/8/layout/process4"/>
    <dgm:cxn modelId="{17CDFB52-8455-4610-9933-45FDF630DC96}" type="presParOf" srcId="{A2E0517C-ACE7-4B62-810D-7C5006FC03EC}" destId="{44FEA3CB-4702-4454-AEB1-9A64ADDFFFF8}" srcOrd="0" destOrd="0" presId="urn:microsoft.com/office/officeart/2005/8/layout/process4"/>
    <dgm:cxn modelId="{1C1C429B-08B4-4E35-87E9-81B1477690DA}" type="presParOf" srcId="{A2E0517C-ACE7-4B62-810D-7C5006FC03EC}" destId="{1CB61B01-3159-46A0-B5A3-7360BCFA4D9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420D97-FE8A-44F8-8AB0-F96FC045B0F2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0C26491-508F-4D8D-AE34-7DFBFC10F63E}">
      <dgm:prSet phldrT="[Texto]" custT="1"/>
      <dgm:spPr/>
      <dgm:t>
        <a:bodyPr/>
        <a:lstStyle/>
        <a:p>
          <a:r>
            <a:rPr lang="pt-BR" sz="1600" b="1" dirty="0" smtClean="0"/>
            <a:t>Substituição de lâmpadas fluorescentes por lâmpadas LED</a:t>
          </a:r>
          <a:endParaRPr lang="pt-BR" sz="1600" b="1" dirty="0"/>
        </a:p>
      </dgm:t>
    </dgm:pt>
    <dgm:pt modelId="{72291569-0AAA-4C43-BEA8-090A7C809ED2}" type="parTrans" cxnId="{3F16B092-9CAA-4ACD-815A-5987283218D3}">
      <dgm:prSet/>
      <dgm:spPr/>
      <dgm:t>
        <a:bodyPr/>
        <a:lstStyle/>
        <a:p>
          <a:endParaRPr lang="pt-BR"/>
        </a:p>
      </dgm:t>
    </dgm:pt>
    <dgm:pt modelId="{433AB2E1-1071-43B6-91DF-D9CFA57F3CED}" type="sibTrans" cxnId="{3F16B092-9CAA-4ACD-815A-5987283218D3}">
      <dgm:prSet/>
      <dgm:spPr/>
      <dgm:t>
        <a:bodyPr/>
        <a:lstStyle/>
        <a:p>
          <a:endParaRPr lang="pt-BR"/>
        </a:p>
      </dgm:t>
    </dgm:pt>
    <dgm:pt modelId="{436AAF34-D6C4-4AAD-843A-74D1176A796D}">
      <dgm:prSet phldrT="[Texto]" custT="1"/>
      <dgm:spPr/>
      <dgm:t>
        <a:bodyPr/>
        <a:lstStyle/>
        <a:p>
          <a:r>
            <a:rPr lang="pt-BR" sz="1500" dirty="0" smtClean="0"/>
            <a:t>Economia de consumo de energia</a:t>
          </a:r>
          <a:endParaRPr lang="pt-BR" sz="1500" dirty="0"/>
        </a:p>
      </dgm:t>
    </dgm:pt>
    <dgm:pt modelId="{DDA70343-CB21-44FC-9ED4-73E8C316FC22}" type="parTrans" cxnId="{E04A666B-6C94-4EDF-861C-3634C354E88D}">
      <dgm:prSet/>
      <dgm:spPr/>
      <dgm:t>
        <a:bodyPr/>
        <a:lstStyle/>
        <a:p>
          <a:endParaRPr lang="pt-BR"/>
        </a:p>
      </dgm:t>
    </dgm:pt>
    <dgm:pt modelId="{BCB0D443-658A-4DE1-A96C-29E458382F8E}" type="sibTrans" cxnId="{E04A666B-6C94-4EDF-861C-3634C354E88D}">
      <dgm:prSet/>
      <dgm:spPr/>
      <dgm:t>
        <a:bodyPr/>
        <a:lstStyle/>
        <a:p>
          <a:endParaRPr lang="pt-BR"/>
        </a:p>
      </dgm:t>
    </dgm:pt>
    <dgm:pt modelId="{F4B5CA7F-08E5-4A7A-A133-527ACF566AED}">
      <dgm:prSet phldrT="[Texto]" custT="1"/>
      <dgm:spPr/>
      <dgm:t>
        <a:bodyPr/>
        <a:lstStyle/>
        <a:p>
          <a:r>
            <a:rPr lang="pt-BR" sz="1500" dirty="0" smtClean="0"/>
            <a:t>Economia dos gastos com energia</a:t>
          </a:r>
          <a:endParaRPr lang="pt-BR" sz="1500" dirty="0"/>
        </a:p>
      </dgm:t>
    </dgm:pt>
    <dgm:pt modelId="{2A6FF491-0CE6-45A9-8394-0AAED477388F}" type="parTrans" cxnId="{55A27FCE-9E30-4EFE-AF36-ABF19FC100CE}">
      <dgm:prSet/>
      <dgm:spPr/>
      <dgm:t>
        <a:bodyPr/>
        <a:lstStyle/>
        <a:p>
          <a:endParaRPr lang="pt-BR"/>
        </a:p>
      </dgm:t>
    </dgm:pt>
    <dgm:pt modelId="{43B14644-F143-4F53-9C1C-CBC9E90E6C54}" type="sibTrans" cxnId="{55A27FCE-9E30-4EFE-AF36-ABF19FC100CE}">
      <dgm:prSet/>
      <dgm:spPr/>
      <dgm:t>
        <a:bodyPr/>
        <a:lstStyle/>
        <a:p>
          <a:endParaRPr lang="pt-BR"/>
        </a:p>
      </dgm:t>
    </dgm:pt>
    <dgm:pt modelId="{62E7B8C8-AD82-4BE0-B640-C961305046B0}">
      <dgm:prSet phldrT="[Texto]" custT="1"/>
      <dgm:spPr/>
      <dgm:t>
        <a:bodyPr/>
        <a:lstStyle/>
        <a:p>
          <a:r>
            <a:rPr lang="pt-BR" sz="1500" dirty="0" smtClean="0"/>
            <a:t>Redução das trocas de lâmpadas</a:t>
          </a:r>
          <a:endParaRPr lang="pt-BR" sz="1500" dirty="0"/>
        </a:p>
      </dgm:t>
    </dgm:pt>
    <dgm:pt modelId="{1BD2BC62-02AC-4BED-9FB5-4EAF8F2E14AA}" type="parTrans" cxnId="{357E693B-F540-4C23-9685-CD491B10DB62}">
      <dgm:prSet/>
      <dgm:spPr/>
      <dgm:t>
        <a:bodyPr/>
        <a:lstStyle/>
        <a:p>
          <a:endParaRPr lang="pt-BR"/>
        </a:p>
      </dgm:t>
    </dgm:pt>
    <dgm:pt modelId="{25B10FED-03BB-4C82-9B63-05473B7C5ADE}" type="sibTrans" cxnId="{357E693B-F540-4C23-9685-CD491B10DB62}">
      <dgm:prSet/>
      <dgm:spPr/>
      <dgm:t>
        <a:bodyPr/>
        <a:lstStyle/>
        <a:p>
          <a:endParaRPr lang="pt-BR"/>
        </a:p>
      </dgm:t>
    </dgm:pt>
    <dgm:pt modelId="{579AD6FA-1CE6-4D4A-B101-2473A0B0086E}">
      <dgm:prSet phldrT="[Texto]" custT="1"/>
      <dgm:spPr/>
      <dgm:t>
        <a:bodyPr/>
        <a:lstStyle/>
        <a:p>
          <a:r>
            <a:rPr lang="pt-BR" sz="1500" dirty="0" smtClean="0"/>
            <a:t>Otimização de H/H de eletricista</a:t>
          </a:r>
          <a:endParaRPr lang="pt-BR" sz="1500" dirty="0"/>
        </a:p>
      </dgm:t>
    </dgm:pt>
    <dgm:pt modelId="{1DAC0857-8520-4DF5-9D8C-DB82E305BAE6}" type="parTrans" cxnId="{3F178384-C63A-4D43-AA18-92694D4A861B}">
      <dgm:prSet/>
      <dgm:spPr/>
      <dgm:t>
        <a:bodyPr/>
        <a:lstStyle/>
        <a:p>
          <a:endParaRPr lang="pt-BR"/>
        </a:p>
      </dgm:t>
    </dgm:pt>
    <dgm:pt modelId="{1F94916E-AD74-42F4-8EC2-7B7728EAED69}" type="sibTrans" cxnId="{3F178384-C63A-4D43-AA18-92694D4A861B}">
      <dgm:prSet/>
      <dgm:spPr/>
      <dgm:t>
        <a:bodyPr/>
        <a:lstStyle/>
        <a:p>
          <a:endParaRPr lang="pt-BR"/>
        </a:p>
      </dgm:t>
    </dgm:pt>
    <dgm:pt modelId="{443C7A5B-243E-4E68-80D6-3070795E90A5}">
      <dgm:prSet phldrT="[Texto]" custT="1"/>
      <dgm:spPr/>
      <dgm:t>
        <a:bodyPr/>
        <a:lstStyle/>
        <a:p>
          <a:r>
            <a:rPr lang="pt-BR" sz="2400" dirty="0" err="1" smtClean="0"/>
            <a:t>Eficientização</a:t>
          </a:r>
          <a:r>
            <a:rPr lang="pt-BR" sz="2400" dirty="0" smtClean="0"/>
            <a:t> do consumo energético</a:t>
          </a:r>
          <a:endParaRPr lang="pt-BR" sz="2400" dirty="0"/>
        </a:p>
      </dgm:t>
    </dgm:pt>
    <dgm:pt modelId="{BF12353C-2FC6-405D-918D-5D9007AC9559}" type="parTrans" cxnId="{7714226F-6600-4EF1-9558-8FCE46E67843}">
      <dgm:prSet/>
      <dgm:spPr/>
      <dgm:t>
        <a:bodyPr/>
        <a:lstStyle/>
        <a:p>
          <a:endParaRPr lang="pt-BR"/>
        </a:p>
      </dgm:t>
    </dgm:pt>
    <dgm:pt modelId="{8ABD0FEA-9398-45AC-8DE4-F793A2847C49}" type="sibTrans" cxnId="{7714226F-6600-4EF1-9558-8FCE46E67843}">
      <dgm:prSet/>
      <dgm:spPr/>
      <dgm:t>
        <a:bodyPr/>
        <a:lstStyle/>
        <a:p>
          <a:endParaRPr lang="pt-BR"/>
        </a:p>
      </dgm:t>
    </dgm:pt>
    <dgm:pt modelId="{13FD4A69-F57C-49ED-BF0A-F3756EA17CB1}">
      <dgm:prSet phldrT="[Texto]" custT="1"/>
      <dgm:spPr/>
      <dgm:t>
        <a:bodyPr/>
        <a:lstStyle/>
        <a:p>
          <a:r>
            <a:rPr lang="pt-BR" sz="1500" dirty="0" smtClean="0"/>
            <a:t>Melhorias no sistema de iluminação</a:t>
          </a:r>
          <a:endParaRPr lang="pt-BR" sz="1500" dirty="0"/>
        </a:p>
      </dgm:t>
    </dgm:pt>
    <dgm:pt modelId="{10513477-B14B-4350-8D77-4F979CC2C374}" type="sibTrans" cxnId="{F095D739-776D-482A-9C87-DD1F1DC19EC1}">
      <dgm:prSet/>
      <dgm:spPr/>
      <dgm:t>
        <a:bodyPr/>
        <a:lstStyle/>
        <a:p>
          <a:endParaRPr lang="pt-BR"/>
        </a:p>
      </dgm:t>
    </dgm:pt>
    <dgm:pt modelId="{16F0F260-397A-4BB4-8781-80E4F0656526}" type="parTrans" cxnId="{F095D739-776D-482A-9C87-DD1F1DC19EC1}">
      <dgm:prSet/>
      <dgm:spPr/>
      <dgm:t>
        <a:bodyPr/>
        <a:lstStyle/>
        <a:p>
          <a:endParaRPr lang="pt-BR"/>
        </a:p>
      </dgm:t>
    </dgm:pt>
    <dgm:pt modelId="{3DC193BF-9842-4B46-AEDA-FC1072D75B0F}">
      <dgm:prSet phldrT="[Texto]" custT="1"/>
      <dgm:spPr/>
      <dgm:t>
        <a:bodyPr/>
        <a:lstStyle/>
        <a:p>
          <a:r>
            <a:rPr lang="pt-BR" sz="1500" dirty="0" smtClean="0"/>
            <a:t>Redução na geração de resíduos</a:t>
          </a:r>
          <a:endParaRPr lang="pt-BR" sz="1500" dirty="0"/>
        </a:p>
      </dgm:t>
    </dgm:pt>
    <dgm:pt modelId="{C0B271AC-EF43-4603-A7DD-57B753F0A2C9}" type="parTrans" cxnId="{DBA92983-4E5A-445D-8F86-6DA796AA3DEC}">
      <dgm:prSet/>
      <dgm:spPr/>
      <dgm:t>
        <a:bodyPr/>
        <a:lstStyle/>
        <a:p>
          <a:endParaRPr lang="pt-BR"/>
        </a:p>
      </dgm:t>
    </dgm:pt>
    <dgm:pt modelId="{4217DA48-116D-4CD4-BFE6-04585E6F0F51}" type="sibTrans" cxnId="{DBA92983-4E5A-445D-8F86-6DA796AA3DEC}">
      <dgm:prSet/>
      <dgm:spPr/>
      <dgm:t>
        <a:bodyPr/>
        <a:lstStyle/>
        <a:p>
          <a:endParaRPr lang="pt-BR"/>
        </a:p>
      </dgm:t>
    </dgm:pt>
    <dgm:pt modelId="{B4555556-2DF0-407A-B42A-9DDA12C37498}" type="pres">
      <dgm:prSet presAssocID="{5C420D97-FE8A-44F8-8AB0-F96FC045B0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4226B3-F41F-4F89-9823-50310260BD0C}" type="pres">
      <dgm:prSet presAssocID="{443C7A5B-243E-4E68-80D6-3070795E90A5}" presName="boxAndChildren" presStyleCnt="0"/>
      <dgm:spPr/>
    </dgm:pt>
    <dgm:pt modelId="{65E3E30D-B1AB-4EB3-9374-9B56EC301924}" type="pres">
      <dgm:prSet presAssocID="{443C7A5B-243E-4E68-80D6-3070795E90A5}" presName="parentTextBox" presStyleLbl="node1" presStyleIdx="0" presStyleCnt="3"/>
      <dgm:spPr/>
      <dgm:t>
        <a:bodyPr/>
        <a:lstStyle/>
        <a:p>
          <a:endParaRPr lang="pt-BR"/>
        </a:p>
      </dgm:t>
    </dgm:pt>
    <dgm:pt modelId="{9B79DB11-74EC-4604-8DBE-A9D8FE13A92B}" type="pres">
      <dgm:prSet presAssocID="{10513477-B14B-4350-8D77-4F979CC2C374}" presName="sp" presStyleCnt="0"/>
      <dgm:spPr/>
    </dgm:pt>
    <dgm:pt modelId="{4D51609D-C001-4DDC-AA41-2637038E4943}" type="pres">
      <dgm:prSet presAssocID="{13FD4A69-F57C-49ED-BF0A-F3756EA17CB1}" presName="arrowAndChildren" presStyleCnt="0"/>
      <dgm:spPr/>
    </dgm:pt>
    <dgm:pt modelId="{2AA13F0A-0011-47A3-9670-AFFBBBE603C3}" type="pres">
      <dgm:prSet presAssocID="{13FD4A69-F57C-49ED-BF0A-F3756EA17CB1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233E8A6A-08E4-4DF1-9D7F-FEDC84853EFC}" type="pres">
      <dgm:prSet presAssocID="{13FD4A69-F57C-49ED-BF0A-F3756EA17CB1}" presName="arrow" presStyleLbl="node1" presStyleIdx="1" presStyleCnt="3"/>
      <dgm:spPr/>
      <dgm:t>
        <a:bodyPr/>
        <a:lstStyle/>
        <a:p>
          <a:endParaRPr lang="pt-BR"/>
        </a:p>
      </dgm:t>
    </dgm:pt>
    <dgm:pt modelId="{B41B7291-F12B-46EF-A0E8-44EC4D078079}" type="pres">
      <dgm:prSet presAssocID="{13FD4A69-F57C-49ED-BF0A-F3756EA17CB1}" presName="descendantArrow" presStyleCnt="0"/>
      <dgm:spPr/>
    </dgm:pt>
    <dgm:pt modelId="{D226271E-7950-4390-8037-631593CFB27F}" type="pres">
      <dgm:prSet presAssocID="{62E7B8C8-AD82-4BE0-B640-C961305046B0}" presName="childTextArrow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075098-27D3-4CFD-B0D5-082CE55D6AA6}" type="pres">
      <dgm:prSet presAssocID="{3DC193BF-9842-4B46-AEDA-FC1072D75B0F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28C41-3E31-4789-97C6-372265966498}" type="pres">
      <dgm:prSet presAssocID="{579AD6FA-1CE6-4D4A-B101-2473A0B0086E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D82C19-CF77-41F1-83A2-26B09A10B201}" type="pres">
      <dgm:prSet presAssocID="{433AB2E1-1071-43B6-91DF-D9CFA57F3CED}" presName="sp" presStyleCnt="0"/>
      <dgm:spPr/>
    </dgm:pt>
    <dgm:pt modelId="{D6710E98-5083-46C6-A77D-44B17682C54B}" type="pres">
      <dgm:prSet presAssocID="{80C26491-508F-4D8D-AE34-7DFBFC10F63E}" presName="arrowAndChildren" presStyleCnt="0"/>
      <dgm:spPr/>
    </dgm:pt>
    <dgm:pt modelId="{E9C7BBE5-8D95-4518-A153-2E7B88C7FD5F}" type="pres">
      <dgm:prSet presAssocID="{80C26491-508F-4D8D-AE34-7DFBFC10F63E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ACFD7F84-F13D-4B25-B750-8619B3E29E68}" type="pres">
      <dgm:prSet presAssocID="{80C26491-508F-4D8D-AE34-7DFBFC10F63E}" presName="arrow" presStyleLbl="node1" presStyleIdx="2" presStyleCnt="3"/>
      <dgm:spPr/>
      <dgm:t>
        <a:bodyPr/>
        <a:lstStyle/>
        <a:p>
          <a:endParaRPr lang="pt-BR"/>
        </a:p>
      </dgm:t>
    </dgm:pt>
    <dgm:pt modelId="{A23477F7-8078-4BBD-A363-3F43C29AE4B9}" type="pres">
      <dgm:prSet presAssocID="{80C26491-508F-4D8D-AE34-7DFBFC10F63E}" presName="descendantArrow" presStyleCnt="0"/>
      <dgm:spPr/>
    </dgm:pt>
    <dgm:pt modelId="{6BA456C6-5569-4C5C-8565-AAEA2CC59F3D}" type="pres">
      <dgm:prSet presAssocID="{436AAF34-D6C4-4AAD-843A-74D1176A796D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DB822C-FCA7-4591-8C7B-91CBE1A980A0}" type="pres">
      <dgm:prSet presAssocID="{F4B5CA7F-08E5-4A7A-A133-527ACF566AED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C0D6CA-DCFD-4782-BAEE-59A4A6914FA4}" type="presOf" srcId="{80C26491-508F-4D8D-AE34-7DFBFC10F63E}" destId="{ACFD7F84-F13D-4B25-B750-8619B3E29E68}" srcOrd="1" destOrd="0" presId="urn:microsoft.com/office/officeart/2005/8/layout/process4"/>
    <dgm:cxn modelId="{3F178384-C63A-4D43-AA18-92694D4A861B}" srcId="{13FD4A69-F57C-49ED-BF0A-F3756EA17CB1}" destId="{579AD6FA-1CE6-4D4A-B101-2473A0B0086E}" srcOrd="2" destOrd="0" parTransId="{1DAC0857-8520-4DF5-9D8C-DB82E305BAE6}" sibTransId="{1F94916E-AD74-42F4-8EC2-7B7728EAED69}"/>
    <dgm:cxn modelId="{D9146E3B-06FB-48A0-A062-8D421AA4FC64}" type="presOf" srcId="{3DC193BF-9842-4B46-AEDA-FC1072D75B0F}" destId="{0F075098-27D3-4CFD-B0D5-082CE55D6AA6}" srcOrd="0" destOrd="0" presId="urn:microsoft.com/office/officeart/2005/8/layout/process4"/>
    <dgm:cxn modelId="{8B19F539-24FB-49E8-86A4-42940B0E26E7}" type="presOf" srcId="{F4B5CA7F-08E5-4A7A-A133-527ACF566AED}" destId="{7FDB822C-FCA7-4591-8C7B-91CBE1A980A0}" srcOrd="0" destOrd="0" presId="urn:microsoft.com/office/officeart/2005/8/layout/process4"/>
    <dgm:cxn modelId="{0C60121F-60D4-4AB0-8D99-EDFAE26035F3}" type="presOf" srcId="{62E7B8C8-AD82-4BE0-B640-C961305046B0}" destId="{D226271E-7950-4390-8037-631593CFB27F}" srcOrd="0" destOrd="0" presId="urn:microsoft.com/office/officeart/2005/8/layout/process4"/>
    <dgm:cxn modelId="{D73468D9-3D04-4AE8-A28C-8F1CC390FA40}" type="presOf" srcId="{5C420D97-FE8A-44F8-8AB0-F96FC045B0F2}" destId="{B4555556-2DF0-407A-B42A-9DDA12C37498}" srcOrd="0" destOrd="0" presId="urn:microsoft.com/office/officeart/2005/8/layout/process4"/>
    <dgm:cxn modelId="{E04A666B-6C94-4EDF-861C-3634C354E88D}" srcId="{80C26491-508F-4D8D-AE34-7DFBFC10F63E}" destId="{436AAF34-D6C4-4AAD-843A-74D1176A796D}" srcOrd="0" destOrd="0" parTransId="{DDA70343-CB21-44FC-9ED4-73E8C316FC22}" sibTransId="{BCB0D443-658A-4DE1-A96C-29E458382F8E}"/>
    <dgm:cxn modelId="{8B1A03C3-65D7-4D02-86E8-045E22378F3B}" type="presOf" srcId="{80C26491-508F-4D8D-AE34-7DFBFC10F63E}" destId="{E9C7BBE5-8D95-4518-A153-2E7B88C7FD5F}" srcOrd="0" destOrd="0" presId="urn:microsoft.com/office/officeart/2005/8/layout/process4"/>
    <dgm:cxn modelId="{55A27FCE-9E30-4EFE-AF36-ABF19FC100CE}" srcId="{80C26491-508F-4D8D-AE34-7DFBFC10F63E}" destId="{F4B5CA7F-08E5-4A7A-A133-527ACF566AED}" srcOrd="1" destOrd="0" parTransId="{2A6FF491-0CE6-45A9-8394-0AAED477388F}" sibTransId="{43B14644-F143-4F53-9C1C-CBC9E90E6C54}"/>
    <dgm:cxn modelId="{357E693B-F540-4C23-9685-CD491B10DB62}" srcId="{13FD4A69-F57C-49ED-BF0A-F3756EA17CB1}" destId="{62E7B8C8-AD82-4BE0-B640-C961305046B0}" srcOrd="0" destOrd="0" parTransId="{1BD2BC62-02AC-4BED-9FB5-4EAF8F2E14AA}" sibTransId="{25B10FED-03BB-4C82-9B63-05473B7C5ADE}"/>
    <dgm:cxn modelId="{1727FEFF-8E2D-47EE-B015-4324068A1FE6}" type="presOf" srcId="{579AD6FA-1CE6-4D4A-B101-2473A0B0086E}" destId="{6D728C41-3E31-4789-97C6-372265966498}" srcOrd="0" destOrd="0" presId="urn:microsoft.com/office/officeart/2005/8/layout/process4"/>
    <dgm:cxn modelId="{5E61A600-09B7-4BBE-9F73-36306505B60C}" type="presOf" srcId="{13FD4A69-F57C-49ED-BF0A-F3756EA17CB1}" destId="{233E8A6A-08E4-4DF1-9D7F-FEDC84853EFC}" srcOrd="1" destOrd="0" presId="urn:microsoft.com/office/officeart/2005/8/layout/process4"/>
    <dgm:cxn modelId="{3F16B092-9CAA-4ACD-815A-5987283218D3}" srcId="{5C420D97-FE8A-44F8-8AB0-F96FC045B0F2}" destId="{80C26491-508F-4D8D-AE34-7DFBFC10F63E}" srcOrd="0" destOrd="0" parTransId="{72291569-0AAA-4C43-BEA8-090A7C809ED2}" sibTransId="{433AB2E1-1071-43B6-91DF-D9CFA57F3CED}"/>
    <dgm:cxn modelId="{ED9A7C07-1306-42E6-8BF3-8379DC304122}" type="presOf" srcId="{443C7A5B-243E-4E68-80D6-3070795E90A5}" destId="{65E3E30D-B1AB-4EB3-9374-9B56EC301924}" srcOrd="0" destOrd="0" presId="urn:microsoft.com/office/officeart/2005/8/layout/process4"/>
    <dgm:cxn modelId="{9AB34614-5649-41F9-9F2C-F96F7E67D53E}" type="presOf" srcId="{13FD4A69-F57C-49ED-BF0A-F3756EA17CB1}" destId="{2AA13F0A-0011-47A3-9670-AFFBBBE603C3}" srcOrd="0" destOrd="0" presId="urn:microsoft.com/office/officeart/2005/8/layout/process4"/>
    <dgm:cxn modelId="{F095D739-776D-482A-9C87-DD1F1DC19EC1}" srcId="{5C420D97-FE8A-44F8-8AB0-F96FC045B0F2}" destId="{13FD4A69-F57C-49ED-BF0A-F3756EA17CB1}" srcOrd="1" destOrd="0" parTransId="{16F0F260-397A-4BB4-8781-80E4F0656526}" sibTransId="{10513477-B14B-4350-8D77-4F979CC2C374}"/>
    <dgm:cxn modelId="{7714226F-6600-4EF1-9558-8FCE46E67843}" srcId="{5C420D97-FE8A-44F8-8AB0-F96FC045B0F2}" destId="{443C7A5B-243E-4E68-80D6-3070795E90A5}" srcOrd="2" destOrd="0" parTransId="{BF12353C-2FC6-405D-918D-5D9007AC9559}" sibTransId="{8ABD0FEA-9398-45AC-8DE4-F793A2847C49}"/>
    <dgm:cxn modelId="{8B22558A-A10A-4BC9-B16F-6BB70C21DE4E}" type="presOf" srcId="{436AAF34-D6C4-4AAD-843A-74D1176A796D}" destId="{6BA456C6-5569-4C5C-8565-AAEA2CC59F3D}" srcOrd="0" destOrd="0" presId="urn:microsoft.com/office/officeart/2005/8/layout/process4"/>
    <dgm:cxn modelId="{DBA92983-4E5A-445D-8F86-6DA796AA3DEC}" srcId="{13FD4A69-F57C-49ED-BF0A-F3756EA17CB1}" destId="{3DC193BF-9842-4B46-AEDA-FC1072D75B0F}" srcOrd="1" destOrd="0" parTransId="{C0B271AC-EF43-4603-A7DD-57B753F0A2C9}" sibTransId="{4217DA48-116D-4CD4-BFE6-04585E6F0F51}"/>
    <dgm:cxn modelId="{04295408-3FF9-4024-B85B-86B8E38C5952}" type="presParOf" srcId="{B4555556-2DF0-407A-B42A-9DDA12C37498}" destId="{A94226B3-F41F-4F89-9823-50310260BD0C}" srcOrd="0" destOrd="0" presId="urn:microsoft.com/office/officeart/2005/8/layout/process4"/>
    <dgm:cxn modelId="{150068C1-045F-46AB-8C0D-148A02E241CE}" type="presParOf" srcId="{A94226B3-F41F-4F89-9823-50310260BD0C}" destId="{65E3E30D-B1AB-4EB3-9374-9B56EC301924}" srcOrd="0" destOrd="0" presId="urn:microsoft.com/office/officeart/2005/8/layout/process4"/>
    <dgm:cxn modelId="{C1811250-B089-4BEF-8C42-A1465D5E3AB5}" type="presParOf" srcId="{B4555556-2DF0-407A-B42A-9DDA12C37498}" destId="{9B79DB11-74EC-4604-8DBE-A9D8FE13A92B}" srcOrd="1" destOrd="0" presId="urn:microsoft.com/office/officeart/2005/8/layout/process4"/>
    <dgm:cxn modelId="{78EC74D1-18D7-47AB-A4A4-37222B6B031B}" type="presParOf" srcId="{B4555556-2DF0-407A-B42A-9DDA12C37498}" destId="{4D51609D-C001-4DDC-AA41-2637038E4943}" srcOrd="2" destOrd="0" presId="urn:microsoft.com/office/officeart/2005/8/layout/process4"/>
    <dgm:cxn modelId="{3D844844-95C0-48E8-ADB9-FF3313DE232E}" type="presParOf" srcId="{4D51609D-C001-4DDC-AA41-2637038E4943}" destId="{2AA13F0A-0011-47A3-9670-AFFBBBE603C3}" srcOrd="0" destOrd="0" presId="urn:microsoft.com/office/officeart/2005/8/layout/process4"/>
    <dgm:cxn modelId="{8584687C-96E8-40CC-AA82-6E236A4CAFC9}" type="presParOf" srcId="{4D51609D-C001-4DDC-AA41-2637038E4943}" destId="{233E8A6A-08E4-4DF1-9D7F-FEDC84853EFC}" srcOrd="1" destOrd="0" presId="urn:microsoft.com/office/officeart/2005/8/layout/process4"/>
    <dgm:cxn modelId="{79753E47-1DB4-46AF-B371-B7DF4DCC46B6}" type="presParOf" srcId="{4D51609D-C001-4DDC-AA41-2637038E4943}" destId="{B41B7291-F12B-46EF-A0E8-44EC4D078079}" srcOrd="2" destOrd="0" presId="urn:microsoft.com/office/officeart/2005/8/layout/process4"/>
    <dgm:cxn modelId="{B1F9870A-6BBD-4A2C-94CF-9EC499ED6A68}" type="presParOf" srcId="{B41B7291-F12B-46EF-A0E8-44EC4D078079}" destId="{D226271E-7950-4390-8037-631593CFB27F}" srcOrd="0" destOrd="0" presId="urn:microsoft.com/office/officeart/2005/8/layout/process4"/>
    <dgm:cxn modelId="{AD71A8C8-25B1-4652-8103-43D547BCF24D}" type="presParOf" srcId="{B41B7291-F12B-46EF-A0E8-44EC4D078079}" destId="{0F075098-27D3-4CFD-B0D5-082CE55D6AA6}" srcOrd="1" destOrd="0" presId="urn:microsoft.com/office/officeart/2005/8/layout/process4"/>
    <dgm:cxn modelId="{E17FF092-B950-4E30-B56D-10B1BA091932}" type="presParOf" srcId="{B41B7291-F12B-46EF-A0E8-44EC4D078079}" destId="{6D728C41-3E31-4789-97C6-372265966498}" srcOrd="2" destOrd="0" presId="urn:microsoft.com/office/officeart/2005/8/layout/process4"/>
    <dgm:cxn modelId="{D109D94A-4275-473D-9E81-1D1CB22DB244}" type="presParOf" srcId="{B4555556-2DF0-407A-B42A-9DDA12C37498}" destId="{79D82C19-CF77-41F1-83A2-26B09A10B201}" srcOrd="3" destOrd="0" presId="urn:microsoft.com/office/officeart/2005/8/layout/process4"/>
    <dgm:cxn modelId="{1676F7E6-166C-4EB3-8CD2-2E2513F28F33}" type="presParOf" srcId="{B4555556-2DF0-407A-B42A-9DDA12C37498}" destId="{D6710E98-5083-46C6-A77D-44B17682C54B}" srcOrd="4" destOrd="0" presId="urn:microsoft.com/office/officeart/2005/8/layout/process4"/>
    <dgm:cxn modelId="{6B63AE88-9A42-4359-BBBF-9DFE2ED0F33F}" type="presParOf" srcId="{D6710E98-5083-46C6-A77D-44B17682C54B}" destId="{E9C7BBE5-8D95-4518-A153-2E7B88C7FD5F}" srcOrd="0" destOrd="0" presId="urn:microsoft.com/office/officeart/2005/8/layout/process4"/>
    <dgm:cxn modelId="{39383F5B-A099-4AFC-9B31-D050171FD57C}" type="presParOf" srcId="{D6710E98-5083-46C6-A77D-44B17682C54B}" destId="{ACFD7F84-F13D-4B25-B750-8619B3E29E68}" srcOrd="1" destOrd="0" presId="urn:microsoft.com/office/officeart/2005/8/layout/process4"/>
    <dgm:cxn modelId="{5F1567ED-D51C-4E23-B49A-AF4C59481C7D}" type="presParOf" srcId="{D6710E98-5083-46C6-A77D-44B17682C54B}" destId="{A23477F7-8078-4BBD-A363-3F43C29AE4B9}" srcOrd="2" destOrd="0" presId="urn:microsoft.com/office/officeart/2005/8/layout/process4"/>
    <dgm:cxn modelId="{55015BD4-ED5A-4967-A88F-4CFE707864AD}" type="presParOf" srcId="{A23477F7-8078-4BBD-A363-3F43C29AE4B9}" destId="{6BA456C6-5569-4C5C-8565-AAEA2CC59F3D}" srcOrd="0" destOrd="0" presId="urn:microsoft.com/office/officeart/2005/8/layout/process4"/>
    <dgm:cxn modelId="{8C8AD2A8-6206-4A58-A240-23E4B603A08E}" type="presParOf" srcId="{A23477F7-8078-4BBD-A363-3F43C29AE4B9}" destId="{7FDB822C-FCA7-4591-8C7B-91CBE1A980A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420D97-FE8A-44F8-8AB0-F96FC045B0F2}" type="doc">
      <dgm:prSet loTypeId="urn:microsoft.com/office/officeart/2005/8/layout/process4" loCatId="list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80C26491-508F-4D8D-AE34-7DFBFC10F63E}">
      <dgm:prSet phldrT="[Texto]" custT="1"/>
      <dgm:spPr/>
      <dgm:t>
        <a:bodyPr/>
        <a:lstStyle/>
        <a:p>
          <a:r>
            <a:rPr lang="pt-BR" sz="1600" b="1" dirty="0" smtClean="0"/>
            <a:t>Apoio logístico e adequações físicas para recebimento dos armários</a:t>
          </a:r>
          <a:endParaRPr lang="pt-BR" sz="1600" b="1" dirty="0"/>
        </a:p>
      </dgm:t>
    </dgm:pt>
    <dgm:pt modelId="{72291569-0AAA-4C43-BEA8-090A7C809ED2}" type="parTrans" cxnId="{3F16B092-9CAA-4ACD-815A-5987283218D3}">
      <dgm:prSet/>
      <dgm:spPr/>
      <dgm:t>
        <a:bodyPr/>
        <a:lstStyle/>
        <a:p>
          <a:endParaRPr lang="pt-BR"/>
        </a:p>
      </dgm:t>
    </dgm:pt>
    <dgm:pt modelId="{433AB2E1-1071-43B6-91DF-D9CFA57F3CED}" type="sibTrans" cxnId="{3F16B092-9CAA-4ACD-815A-5987283218D3}">
      <dgm:prSet/>
      <dgm:spPr/>
      <dgm:t>
        <a:bodyPr/>
        <a:lstStyle/>
        <a:p>
          <a:endParaRPr lang="pt-BR"/>
        </a:p>
      </dgm:t>
    </dgm:pt>
    <dgm:pt modelId="{436AAF34-D6C4-4AAD-843A-74D1176A796D}">
      <dgm:prSet phldrT="[Texto]" custT="1"/>
      <dgm:spPr/>
      <dgm:t>
        <a:bodyPr/>
        <a:lstStyle/>
        <a:p>
          <a:r>
            <a:rPr lang="pt-BR" sz="1500" dirty="0" smtClean="0"/>
            <a:t>Distribuição dos armários no ato da entrega do fornecedor</a:t>
          </a:r>
          <a:endParaRPr lang="pt-BR" sz="1500" dirty="0"/>
        </a:p>
      </dgm:t>
    </dgm:pt>
    <dgm:pt modelId="{DDA70343-CB21-44FC-9ED4-73E8C316FC22}" type="parTrans" cxnId="{E04A666B-6C94-4EDF-861C-3634C354E88D}">
      <dgm:prSet/>
      <dgm:spPr/>
      <dgm:t>
        <a:bodyPr/>
        <a:lstStyle/>
        <a:p>
          <a:endParaRPr lang="pt-BR"/>
        </a:p>
      </dgm:t>
    </dgm:pt>
    <dgm:pt modelId="{BCB0D443-658A-4DE1-A96C-29E458382F8E}" type="sibTrans" cxnId="{E04A666B-6C94-4EDF-861C-3634C354E88D}">
      <dgm:prSet/>
      <dgm:spPr/>
      <dgm:t>
        <a:bodyPr/>
        <a:lstStyle/>
        <a:p>
          <a:endParaRPr lang="pt-BR"/>
        </a:p>
      </dgm:t>
    </dgm:pt>
    <dgm:pt modelId="{443C7A5B-243E-4E68-80D6-3070795E90A5}">
      <dgm:prSet phldrT="[Texto]" custT="1"/>
      <dgm:spPr/>
      <dgm:t>
        <a:bodyPr/>
        <a:lstStyle/>
        <a:p>
          <a:r>
            <a:rPr lang="pt-BR" sz="2400" dirty="0" smtClean="0"/>
            <a:t>Laboratórios com espaço e mobiliário adequado para armazenamento de produtos químicos</a:t>
          </a:r>
          <a:endParaRPr lang="pt-BR" sz="2400" dirty="0"/>
        </a:p>
      </dgm:t>
    </dgm:pt>
    <dgm:pt modelId="{BF12353C-2FC6-405D-918D-5D9007AC9559}" type="parTrans" cxnId="{7714226F-6600-4EF1-9558-8FCE46E67843}">
      <dgm:prSet/>
      <dgm:spPr/>
      <dgm:t>
        <a:bodyPr/>
        <a:lstStyle/>
        <a:p>
          <a:endParaRPr lang="pt-BR"/>
        </a:p>
      </dgm:t>
    </dgm:pt>
    <dgm:pt modelId="{8ABD0FEA-9398-45AC-8DE4-F793A2847C49}" type="sibTrans" cxnId="{7714226F-6600-4EF1-9558-8FCE46E67843}">
      <dgm:prSet/>
      <dgm:spPr/>
      <dgm:t>
        <a:bodyPr/>
        <a:lstStyle/>
        <a:p>
          <a:endParaRPr lang="pt-BR"/>
        </a:p>
      </dgm:t>
    </dgm:pt>
    <dgm:pt modelId="{8F9FFBF3-1CA9-4901-BDAC-58D024EC7BD9}">
      <dgm:prSet phldrT="[Texto]" custT="1"/>
      <dgm:spPr/>
      <dgm:t>
        <a:bodyPr/>
        <a:lstStyle/>
        <a:p>
          <a:r>
            <a:rPr lang="pt-BR" sz="1500" dirty="0" smtClean="0"/>
            <a:t>Espaços adequados para alocação dos armários  </a:t>
          </a:r>
          <a:endParaRPr lang="pt-BR" sz="1500" dirty="0"/>
        </a:p>
      </dgm:t>
    </dgm:pt>
    <dgm:pt modelId="{BF9F789F-55B2-479F-9CCE-3D521FAF9993}" type="parTrans" cxnId="{FFFADB8F-1192-48F3-9F80-F513B3070E18}">
      <dgm:prSet/>
      <dgm:spPr/>
      <dgm:t>
        <a:bodyPr/>
        <a:lstStyle/>
        <a:p>
          <a:endParaRPr lang="pt-BR"/>
        </a:p>
      </dgm:t>
    </dgm:pt>
    <dgm:pt modelId="{DE75AC24-E1D4-45DA-9DCC-2C1DFC823B75}" type="sibTrans" cxnId="{FFFADB8F-1192-48F3-9F80-F513B3070E18}">
      <dgm:prSet/>
      <dgm:spPr/>
      <dgm:t>
        <a:bodyPr/>
        <a:lstStyle/>
        <a:p>
          <a:endParaRPr lang="pt-BR"/>
        </a:p>
      </dgm:t>
    </dgm:pt>
    <dgm:pt modelId="{04C7AD53-E6E7-415F-BCB2-45505ABA8C25}">
      <dgm:prSet phldrT="[Texto]" custT="1"/>
      <dgm:spPr/>
      <dgm:t>
        <a:bodyPr/>
        <a:lstStyle/>
        <a:p>
          <a:r>
            <a:rPr lang="pt-BR" sz="1500" dirty="0" smtClean="0"/>
            <a:t>Plano de intervenções físicas e transporte dos armários</a:t>
          </a:r>
          <a:endParaRPr lang="pt-BR" sz="1500" dirty="0"/>
        </a:p>
      </dgm:t>
    </dgm:pt>
    <dgm:pt modelId="{20FB5340-646A-4F06-9C4E-84656D0A10C9}" type="parTrans" cxnId="{BB98B4E4-EBC1-486A-A7DA-546D8553FC99}">
      <dgm:prSet/>
      <dgm:spPr/>
      <dgm:t>
        <a:bodyPr/>
        <a:lstStyle/>
        <a:p>
          <a:endParaRPr lang="pt-BR"/>
        </a:p>
      </dgm:t>
    </dgm:pt>
    <dgm:pt modelId="{B2DCA97E-E2B9-4B41-9DC4-00223F353EE4}" type="sibTrans" cxnId="{BB98B4E4-EBC1-486A-A7DA-546D8553FC99}">
      <dgm:prSet/>
      <dgm:spPr/>
      <dgm:t>
        <a:bodyPr/>
        <a:lstStyle/>
        <a:p>
          <a:endParaRPr lang="pt-BR"/>
        </a:p>
      </dgm:t>
    </dgm:pt>
    <dgm:pt modelId="{B4555556-2DF0-407A-B42A-9DDA12C37498}" type="pres">
      <dgm:prSet presAssocID="{5C420D97-FE8A-44F8-8AB0-F96FC045B0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4226B3-F41F-4F89-9823-50310260BD0C}" type="pres">
      <dgm:prSet presAssocID="{443C7A5B-243E-4E68-80D6-3070795E90A5}" presName="boxAndChildren" presStyleCnt="0"/>
      <dgm:spPr/>
    </dgm:pt>
    <dgm:pt modelId="{65E3E30D-B1AB-4EB3-9374-9B56EC301924}" type="pres">
      <dgm:prSet presAssocID="{443C7A5B-243E-4E68-80D6-3070795E90A5}" presName="parentTextBox" presStyleLbl="node1" presStyleIdx="0" presStyleCnt="2" custLinFactNeighborX="-512" custLinFactNeighborY="570"/>
      <dgm:spPr/>
      <dgm:t>
        <a:bodyPr/>
        <a:lstStyle/>
        <a:p>
          <a:endParaRPr lang="pt-BR"/>
        </a:p>
      </dgm:t>
    </dgm:pt>
    <dgm:pt modelId="{79D82C19-CF77-41F1-83A2-26B09A10B201}" type="pres">
      <dgm:prSet presAssocID="{433AB2E1-1071-43B6-91DF-D9CFA57F3CED}" presName="sp" presStyleCnt="0"/>
      <dgm:spPr/>
    </dgm:pt>
    <dgm:pt modelId="{D6710E98-5083-46C6-A77D-44B17682C54B}" type="pres">
      <dgm:prSet presAssocID="{80C26491-508F-4D8D-AE34-7DFBFC10F63E}" presName="arrowAndChildren" presStyleCnt="0"/>
      <dgm:spPr/>
    </dgm:pt>
    <dgm:pt modelId="{E9C7BBE5-8D95-4518-A153-2E7B88C7FD5F}" type="pres">
      <dgm:prSet presAssocID="{80C26491-508F-4D8D-AE34-7DFBFC10F63E}" presName="parentTextArrow" presStyleLbl="node1" presStyleIdx="0" presStyleCnt="2"/>
      <dgm:spPr/>
      <dgm:t>
        <a:bodyPr/>
        <a:lstStyle/>
        <a:p>
          <a:endParaRPr lang="pt-BR"/>
        </a:p>
      </dgm:t>
    </dgm:pt>
    <dgm:pt modelId="{ACFD7F84-F13D-4B25-B750-8619B3E29E68}" type="pres">
      <dgm:prSet presAssocID="{80C26491-508F-4D8D-AE34-7DFBFC10F63E}" presName="arrow" presStyleLbl="node1" presStyleIdx="1" presStyleCnt="2"/>
      <dgm:spPr/>
      <dgm:t>
        <a:bodyPr/>
        <a:lstStyle/>
        <a:p>
          <a:endParaRPr lang="pt-BR"/>
        </a:p>
      </dgm:t>
    </dgm:pt>
    <dgm:pt modelId="{A23477F7-8078-4BBD-A363-3F43C29AE4B9}" type="pres">
      <dgm:prSet presAssocID="{80C26491-508F-4D8D-AE34-7DFBFC10F63E}" presName="descendantArrow" presStyleCnt="0"/>
      <dgm:spPr/>
    </dgm:pt>
    <dgm:pt modelId="{1C1E18E0-4431-41A7-8B7A-A3192CBC8E85}" type="pres">
      <dgm:prSet presAssocID="{04C7AD53-E6E7-415F-BCB2-45505ABA8C25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A456C6-5569-4C5C-8565-AAEA2CC59F3D}" type="pres">
      <dgm:prSet presAssocID="{436AAF34-D6C4-4AAD-843A-74D1176A796D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8CCED5-4384-4D20-ACE4-F2A09A671920}" type="pres">
      <dgm:prSet presAssocID="{8F9FFBF3-1CA9-4901-BDAC-58D024EC7BD9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311A73-04DB-411F-BC8F-1A065F2CD250}" type="presOf" srcId="{80C26491-508F-4D8D-AE34-7DFBFC10F63E}" destId="{ACFD7F84-F13D-4B25-B750-8619B3E29E68}" srcOrd="1" destOrd="0" presId="urn:microsoft.com/office/officeart/2005/8/layout/process4"/>
    <dgm:cxn modelId="{91563543-8E44-43DD-9EED-152AD81A739A}" type="presOf" srcId="{436AAF34-D6C4-4AAD-843A-74D1176A796D}" destId="{6BA456C6-5569-4C5C-8565-AAEA2CC59F3D}" srcOrd="0" destOrd="0" presId="urn:microsoft.com/office/officeart/2005/8/layout/process4"/>
    <dgm:cxn modelId="{EFBA38AE-ACA9-4FFF-8535-74994A7B4787}" type="presOf" srcId="{443C7A5B-243E-4E68-80D6-3070795E90A5}" destId="{65E3E30D-B1AB-4EB3-9374-9B56EC301924}" srcOrd="0" destOrd="0" presId="urn:microsoft.com/office/officeart/2005/8/layout/process4"/>
    <dgm:cxn modelId="{BB98B4E4-EBC1-486A-A7DA-546D8553FC99}" srcId="{80C26491-508F-4D8D-AE34-7DFBFC10F63E}" destId="{04C7AD53-E6E7-415F-BCB2-45505ABA8C25}" srcOrd="0" destOrd="0" parTransId="{20FB5340-646A-4F06-9C4E-84656D0A10C9}" sibTransId="{B2DCA97E-E2B9-4B41-9DC4-00223F353EE4}"/>
    <dgm:cxn modelId="{E34AA236-9AA0-4364-8A9E-999885FC24F9}" type="presOf" srcId="{5C420D97-FE8A-44F8-8AB0-F96FC045B0F2}" destId="{B4555556-2DF0-407A-B42A-9DDA12C37498}" srcOrd="0" destOrd="0" presId="urn:microsoft.com/office/officeart/2005/8/layout/process4"/>
    <dgm:cxn modelId="{3F16B092-9CAA-4ACD-815A-5987283218D3}" srcId="{5C420D97-FE8A-44F8-8AB0-F96FC045B0F2}" destId="{80C26491-508F-4D8D-AE34-7DFBFC10F63E}" srcOrd="0" destOrd="0" parTransId="{72291569-0AAA-4C43-BEA8-090A7C809ED2}" sibTransId="{433AB2E1-1071-43B6-91DF-D9CFA57F3CED}"/>
    <dgm:cxn modelId="{9BB5B3D4-73D0-4B2C-BE68-FEB98A8CCE8B}" type="presOf" srcId="{04C7AD53-E6E7-415F-BCB2-45505ABA8C25}" destId="{1C1E18E0-4431-41A7-8B7A-A3192CBC8E85}" srcOrd="0" destOrd="0" presId="urn:microsoft.com/office/officeart/2005/8/layout/process4"/>
    <dgm:cxn modelId="{7714226F-6600-4EF1-9558-8FCE46E67843}" srcId="{5C420D97-FE8A-44F8-8AB0-F96FC045B0F2}" destId="{443C7A5B-243E-4E68-80D6-3070795E90A5}" srcOrd="1" destOrd="0" parTransId="{BF12353C-2FC6-405D-918D-5D9007AC9559}" sibTransId="{8ABD0FEA-9398-45AC-8DE4-F793A2847C49}"/>
    <dgm:cxn modelId="{6A0D2DBC-8333-41BE-A44C-B69715BCF105}" type="presOf" srcId="{8F9FFBF3-1CA9-4901-BDAC-58D024EC7BD9}" destId="{CA8CCED5-4384-4D20-ACE4-F2A09A671920}" srcOrd="0" destOrd="0" presId="urn:microsoft.com/office/officeart/2005/8/layout/process4"/>
    <dgm:cxn modelId="{E04A666B-6C94-4EDF-861C-3634C354E88D}" srcId="{80C26491-508F-4D8D-AE34-7DFBFC10F63E}" destId="{436AAF34-D6C4-4AAD-843A-74D1176A796D}" srcOrd="1" destOrd="0" parTransId="{DDA70343-CB21-44FC-9ED4-73E8C316FC22}" sibTransId="{BCB0D443-658A-4DE1-A96C-29E458382F8E}"/>
    <dgm:cxn modelId="{FFFADB8F-1192-48F3-9F80-F513B3070E18}" srcId="{80C26491-508F-4D8D-AE34-7DFBFC10F63E}" destId="{8F9FFBF3-1CA9-4901-BDAC-58D024EC7BD9}" srcOrd="2" destOrd="0" parTransId="{BF9F789F-55B2-479F-9CCE-3D521FAF9993}" sibTransId="{DE75AC24-E1D4-45DA-9DCC-2C1DFC823B75}"/>
    <dgm:cxn modelId="{6C5ED6B8-BF86-4C53-981B-4C997F090715}" type="presOf" srcId="{80C26491-508F-4D8D-AE34-7DFBFC10F63E}" destId="{E9C7BBE5-8D95-4518-A153-2E7B88C7FD5F}" srcOrd="0" destOrd="0" presId="urn:microsoft.com/office/officeart/2005/8/layout/process4"/>
    <dgm:cxn modelId="{B1E861DE-CB7B-435F-AD6E-090DD4D68756}" type="presParOf" srcId="{B4555556-2DF0-407A-B42A-9DDA12C37498}" destId="{A94226B3-F41F-4F89-9823-50310260BD0C}" srcOrd="0" destOrd="0" presId="urn:microsoft.com/office/officeart/2005/8/layout/process4"/>
    <dgm:cxn modelId="{9A81A1E8-E19C-4AD9-AA1A-63E52BEDEE41}" type="presParOf" srcId="{A94226B3-F41F-4F89-9823-50310260BD0C}" destId="{65E3E30D-B1AB-4EB3-9374-9B56EC301924}" srcOrd="0" destOrd="0" presId="urn:microsoft.com/office/officeart/2005/8/layout/process4"/>
    <dgm:cxn modelId="{5EA44ED5-EE7C-4B41-9C9D-09E03F2DC993}" type="presParOf" srcId="{B4555556-2DF0-407A-B42A-9DDA12C37498}" destId="{79D82C19-CF77-41F1-83A2-26B09A10B201}" srcOrd="1" destOrd="0" presId="urn:microsoft.com/office/officeart/2005/8/layout/process4"/>
    <dgm:cxn modelId="{2342831D-3A15-4EBA-8597-7E01CA5476D5}" type="presParOf" srcId="{B4555556-2DF0-407A-B42A-9DDA12C37498}" destId="{D6710E98-5083-46C6-A77D-44B17682C54B}" srcOrd="2" destOrd="0" presId="urn:microsoft.com/office/officeart/2005/8/layout/process4"/>
    <dgm:cxn modelId="{89DAA0B0-1AEA-40B5-92E9-F91644BBD241}" type="presParOf" srcId="{D6710E98-5083-46C6-A77D-44B17682C54B}" destId="{E9C7BBE5-8D95-4518-A153-2E7B88C7FD5F}" srcOrd="0" destOrd="0" presId="urn:microsoft.com/office/officeart/2005/8/layout/process4"/>
    <dgm:cxn modelId="{84D6BF72-149B-4469-A5F9-4454574B52F8}" type="presParOf" srcId="{D6710E98-5083-46C6-A77D-44B17682C54B}" destId="{ACFD7F84-F13D-4B25-B750-8619B3E29E68}" srcOrd="1" destOrd="0" presId="urn:microsoft.com/office/officeart/2005/8/layout/process4"/>
    <dgm:cxn modelId="{7813735A-29A4-48AF-8295-4C626CC7EEF3}" type="presParOf" srcId="{D6710E98-5083-46C6-A77D-44B17682C54B}" destId="{A23477F7-8078-4BBD-A363-3F43C29AE4B9}" srcOrd="2" destOrd="0" presId="urn:microsoft.com/office/officeart/2005/8/layout/process4"/>
    <dgm:cxn modelId="{2C019F3E-CB51-4F22-A9C3-86D0D97E4177}" type="presParOf" srcId="{A23477F7-8078-4BBD-A363-3F43C29AE4B9}" destId="{1C1E18E0-4431-41A7-8B7A-A3192CBC8E85}" srcOrd="0" destOrd="0" presId="urn:microsoft.com/office/officeart/2005/8/layout/process4"/>
    <dgm:cxn modelId="{6CA118A4-D675-45E4-B84F-0AA48B5B83E9}" type="presParOf" srcId="{A23477F7-8078-4BBD-A363-3F43C29AE4B9}" destId="{6BA456C6-5569-4C5C-8565-AAEA2CC59F3D}" srcOrd="1" destOrd="0" presId="urn:microsoft.com/office/officeart/2005/8/layout/process4"/>
    <dgm:cxn modelId="{B88DC170-4036-4BD6-B34C-A61CF88AEF5B}" type="presParOf" srcId="{A23477F7-8078-4BBD-A363-3F43C29AE4B9}" destId="{CA8CCED5-4384-4D20-ACE4-F2A09A67192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420D97-FE8A-44F8-8AB0-F96FC045B0F2}" type="doc">
      <dgm:prSet loTypeId="urn:microsoft.com/office/officeart/2005/8/layout/process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0C26491-508F-4D8D-AE34-7DFBFC10F63E}">
      <dgm:prSet phldrT="[Texto]" custT="1"/>
      <dgm:spPr/>
      <dgm:t>
        <a:bodyPr/>
        <a:lstStyle/>
        <a:p>
          <a:r>
            <a:rPr lang="pt-BR" sz="1600" b="1" dirty="0" smtClean="0"/>
            <a:t>Exigência de mobiliários de empresas com certificações FSC, OSHAS 18000, SA 8000 e adequados as norma NR 17 – Ergonomia e ao guia de ergonomia do </a:t>
          </a:r>
          <a:r>
            <a:rPr lang="pt-BR" sz="1600" b="1" dirty="0" err="1" smtClean="0"/>
            <a:t>Nust</a:t>
          </a:r>
          <a:r>
            <a:rPr lang="pt-BR" sz="1600" b="1" dirty="0" smtClean="0"/>
            <a:t>/CST/</a:t>
          </a:r>
          <a:r>
            <a:rPr lang="pt-BR" sz="1600" b="1" dirty="0" err="1" smtClean="0"/>
            <a:t>Direh</a:t>
          </a:r>
          <a:r>
            <a:rPr lang="pt-BR" sz="1600" b="1" dirty="0" smtClean="0"/>
            <a:t>  </a:t>
          </a:r>
          <a:endParaRPr lang="pt-BR" sz="1600" b="1" dirty="0"/>
        </a:p>
      </dgm:t>
    </dgm:pt>
    <dgm:pt modelId="{72291569-0AAA-4C43-BEA8-090A7C809ED2}" type="parTrans" cxnId="{3F16B092-9CAA-4ACD-815A-5987283218D3}">
      <dgm:prSet/>
      <dgm:spPr/>
      <dgm:t>
        <a:bodyPr/>
        <a:lstStyle/>
        <a:p>
          <a:endParaRPr lang="pt-BR"/>
        </a:p>
      </dgm:t>
    </dgm:pt>
    <dgm:pt modelId="{433AB2E1-1071-43B6-91DF-D9CFA57F3CED}" type="sibTrans" cxnId="{3F16B092-9CAA-4ACD-815A-5987283218D3}">
      <dgm:prSet/>
      <dgm:spPr/>
      <dgm:t>
        <a:bodyPr/>
        <a:lstStyle/>
        <a:p>
          <a:endParaRPr lang="pt-BR"/>
        </a:p>
      </dgm:t>
    </dgm:pt>
    <dgm:pt modelId="{436AAF34-D6C4-4AAD-843A-74D1176A796D}">
      <dgm:prSet phldrT="[Texto]" custT="1"/>
      <dgm:spPr/>
      <dgm:t>
        <a:bodyPr/>
        <a:lstStyle/>
        <a:p>
          <a:r>
            <a:rPr lang="pt-BR" sz="1500" dirty="0" smtClean="0"/>
            <a:t>Fornecedores respeitando os prazos de garantia</a:t>
          </a:r>
          <a:endParaRPr lang="pt-BR" sz="1500" dirty="0"/>
        </a:p>
      </dgm:t>
    </dgm:pt>
    <dgm:pt modelId="{DDA70343-CB21-44FC-9ED4-73E8C316FC22}" type="parTrans" cxnId="{E04A666B-6C94-4EDF-861C-3634C354E88D}">
      <dgm:prSet/>
      <dgm:spPr/>
      <dgm:t>
        <a:bodyPr/>
        <a:lstStyle/>
        <a:p>
          <a:endParaRPr lang="pt-BR"/>
        </a:p>
      </dgm:t>
    </dgm:pt>
    <dgm:pt modelId="{BCB0D443-658A-4DE1-A96C-29E458382F8E}" type="sibTrans" cxnId="{E04A666B-6C94-4EDF-861C-3634C354E88D}">
      <dgm:prSet/>
      <dgm:spPr/>
      <dgm:t>
        <a:bodyPr/>
        <a:lstStyle/>
        <a:p>
          <a:endParaRPr lang="pt-BR"/>
        </a:p>
      </dgm:t>
    </dgm:pt>
    <dgm:pt modelId="{443C7A5B-243E-4E68-80D6-3070795E90A5}">
      <dgm:prSet phldrT="[Texto]" custT="1"/>
      <dgm:spPr/>
      <dgm:t>
        <a:bodyPr/>
        <a:lstStyle/>
        <a:p>
          <a:r>
            <a:rPr lang="pt-BR" sz="1500" b="1" dirty="0" smtClean="0"/>
            <a:t>Exigência de equipamentos com selo do INMETRO Classe A e com certificação LEED</a:t>
          </a:r>
          <a:endParaRPr lang="pt-BR" sz="1500" b="1" dirty="0"/>
        </a:p>
      </dgm:t>
    </dgm:pt>
    <dgm:pt modelId="{BF12353C-2FC6-405D-918D-5D9007AC9559}" type="parTrans" cxnId="{7714226F-6600-4EF1-9558-8FCE46E67843}">
      <dgm:prSet/>
      <dgm:spPr/>
      <dgm:t>
        <a:bodyPr/>
        <a:lstStyle/>
        <a:p>
          <a:endParaRPr lang="pt-BR"/>
        </a:p>
      </dgm:t>
    </dgm:pt>
    <dgm:pt modelId="{8ABD0FEA-9398-45AC-8DE4-F793A2847C49}" type="sibTrans" cxnId="{7714226F-6600-4EF1-9558-8FCE46E67843}">
      <dgm:prSet/>
      <dgm:spPr/>
      <dgm:t>
        <a:bodyPr/>
        <a:lstStyle/>
        <a:p>
          <a:endParaRPr lang="pt-BR"/>
        </a:p>
      </dgm:t>
    </dgm:pt>
    <dgm:pt modelId="{04C7AD53-E6E7-415F-BCB2-45505ABA8C25}">
      <dgm:prSet phldrT="[Texto]" custT="1"/>
      <dgm:spPr/>
      <dgm:t>
        <a:bodyPr/>
        <a:lstStyle/>
        <a:p>
          <a:r>
            <a:rPr lang="pt-BR" sz="1500" dirty="0" smtClean="0"/>
            <a:t>Aquisição com fornecedores de maior confiabilidade e com assistência técnica própria </a:t>
          </a:r>
          <a:endParaRPr lang="pt-BR" sz="1500" dirty="0"/>
        </a:p>
      </dgm:t>
    </dgm:pt>
    <dgm:pt modelId="{20FB5340-646A-4F06-9C4E-84656D0A10C9}" type="parTrans" cxnId="{BB98B4E4-EBC1-486A-A7DA-546D8553FC99}">
      <dgm:prSet/>
      <dgm:spPr/>
      <dgm:t>
        <a:bodyPr/>
        <a:lstStyle/>
        <a:p>
          <a:endParaRPr lang="pt-BR"/>
        </a:p>
      </dgm:t>
    </dgm:pt>
    <dgm:pt modelId="{B2DCA97E-E2B9-4B41-9DC4-00223F353EE4}" type="sibTrans" cxnId="{BB98B4E4-EBC1-486A-A7DA-546D8553FC99}">
      <dgm:prSet/>
      <dgm:spPr/>
      <dgm:t>
        <a:bodyPr/>
        <a:lstStyle/>
        <a:p>
          <a:endParaRPr lang="pt-BR"/>
        </a:p>
      </dgm:t>
    </dgm:pt>
    <dgm:pt modelId="{EC8936DA-DC93-476A-8F15-DC3B1379CCEF}">
      <dgm:prSet phldrT="[Texto]" custT="1"/>
      <dgm:spPr/>
      <dgm:t>
        <a:bodyPr/>
        <a:lstStyle/>
        <a:p>
          <a:r>
            <a:rPr lang="pt-BR" sz="1500" b="0" dirty="0" smtClean="0"/>
            <a:t>Equipamentos em conformidade com agenda ambiental da ENSP</a:t>
          </a:r>
          <a:endParaRPr lang="pt-BR" sz="1500" b="0" dirty="0"/>
        </a:p>
      </dgm:t>
    </dgm:pt>
    <dgm:pt modelId="{EE859607-FA4A-4968-B509-AC03C220B7F3}" type="parTrans" cxnId="{E6E6CC09-7028-4CE3-A5EB-8F1D11CCA9DD}">
      <dgm:prSet/>
      <dgm:spPr/>
      <dgm:t>
        <a:bodyPr/>
        <a:lstStyle/>
        <a:p>
          <a:endParaRPr lang="pt-BR"/>
        </a:p>
      </dgm:t>
    </dgm:pt>
    <dgm:pt modelId="{9E66DD38-5685-431F-9355-855C32E1F4E4}" type="sibTrans" cxnId="{E6E6CC09-7028-4CE3-A5EB-8F1D11CCA9DD}">
      <dgm:prSet/>
      <dgm:spPr/>
      <dgm:t>
        <a:bodyPr/>
        <a:lstStyle/>
        <a:p>
          <a:endParaRPr lang="pt-BR"/>
        </a:p>
      </dgm:t>
    </dgm:pt>
    <dgm:pt modelId="{9054E69B-BFCC-49CB-86F1-A7FC44C5227A}">
      <dgm:prSet phldrT="[Texto]" custT="1"/>
      <dgm:spPr/>
      <dgm:t>
        <a:bodyPr/>
        <a:lstStyle/>
        <a:p>
          <a:r>
            <a:rPr lang="pt-BR" sz="2400" dirty="0" smtClean="0"/>
            <a:t>Aquisição de produtos alinhados ao Plano de Logística Sustentável da ENSP</a:t>
          </a:r>
          <a:endParaRPr lang="pt-BR" sz="2400" dirty="0"/>
        </a:p>
      </dgm:t>
    </dgm:pt>
    <dgm:pt modelId="{77DBB802-FF3A-48D4-87E4-7D5759EA23C2}" type="parTrans" cxnId="{7C5071B9-3A05-4FE3-9DFB-FEDC8E8C08EC}">
      <dgm:prSet/>
      <dgm:spPr/>
      <dgm:t>
        <a:bodyPr/>
        <a:lstStyle/>
        <a:p>
          <a:endParaRPr lang="pt-BR"/>
        </a:p>
      </dgm:t>
    </dgm:pt>
    <dgm:pt modelId="{D1496B41-0821-499A-9812-BD1F13C58777}" type="sibTrans" cxnId="{7C5071B9-3A05-4FE3-9DFB-FEDC8E8C08EC}">
      <dgm:prSet/>
      <dgm:spPr/>
      <dgm:t>
        <a:bodyPr/>
        <a:lstStyle/>
        <a:p>
          <a:endParaRPr lang="pt-BR"/>
        </a:p>
      </dgm:t>
    </dgm:pt>
    <dgm:pt modelId="{C43CF353-46A1-43DB-80F5-1EC1D9BDC62E}">
      <dgm:prSet phldrT="[Texto]" custT="1"/>
      <dgm:spPr/>
      <dgm:t>
        <a:bodyPr/>
        <a:lstStyle/>
        <a:p>
          <a:r>
            <a:rPr lang="pt-BR" sz="1500" b="0" dirty="0" smtClean="0"/>
            <a:t>Equipamentos mais eficientes e com maior durabilidade</a:t>
          </a:r>
          <a:endParaRPr lang="pt-BR" sz="1500" b="0" dirty="0"/>
        </a:p>
      </dgm:t>
    </dgm:pt>
    <dgm:pt modelId="{2F568BDB-0B56-4CDC-A412-48FA9A06A0E6}" type="parTrans" cxnId="{53BB197F-C29D-4E79-8457-BDEFA0624307}">
      <dgm:prSet/>
      <dgm:spPr/>
      <dgm:t>
        <a:bodyPr/>
        <a:lstStyle/>
        <a:p>
          <a:endParaRPr lang="pt-BR"/>
        </a:p>
      </dgm:t>
    </dgm:pt>
    <dgm:pt modelId="{3C84A126-3463-49FF-8EBA-C9F7CE13010A}" type="sibTrans" cxnId="{53BB197F-C29D-4E79-8457-BDEFA0624307}">
      <dgm:prSet/>
      <dgm:spPr/>
      <dgm:t>
        <a:bodyPr/>
        <a:lstStyle/>
        <a:p>
          <a:endParaRPr lang="pt-BR"/>
        </a:p>
      </dgm:t>
    </dgm:pt>
    <dgm:pt modelId="{B4555556-2DF0-407A-B42A-9DDA12C37498}" type="pres">
      <dgm:prSet presAssocID="{5C420D97-FE8A-44F8-8AB0-F96FC045B0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A5E9341-C048-4FCF-ACA8-07F21AB6FC7C}" type="pres">
      <dgm:prSet presAssocID="{9054E69B-BFCC-49CB-86F1-A7FC44C5227A}" presName="boxAndChildren" presStyleCnt="0"/>
      <dgm:spPr/>
    </dgm:pt>
    <dgm:pt modelId="{721C774B-2A1E-44B4-AB02-667FB8E991A5}" type="pres">
      <dgm:prSet presAssocID="{9054E69B-BFCC-49CB-86F1-A7FC44C5227A}" presName="parentTextBox" presStyleLbl="node1" presStyleIdx="0" presStyleCnt="3"/>
      <dgm:spPr/>
      <dgm:t>
        <a:bodyPr/>
        <a:lstStyle/>
        <a:p>
          <a:endParaRPr lang="pt-BR"/>
        </a:p>
      </dgm:t>
    </dgm:pt>
    <dgm:pt modelId="{BD80324F-4584-4905-AAC3-E1C8EAD7067D}" type="pres">
      <dgm:prSet presAssocID="{8ABD0FEA-9398-45AC-8DE4-F793A2847C49}" presName="sp" presStyleCnt="0"/>
      <dgm:spPr/>
    </dgm:pt>
    <dgm:pt modelId="{01F7CBA5-0228-40B7-A2F9-3614E84675D6}" type="pres">
      <dgm:prSet presAssocID="{443C7A5B-243E-4E68-80D6-3070795E90A5}" presName="arrowAndChildren" presStyleCnt="0"/>
      <dgm:spPr/>
    </dgm:pt>
    <dgm:pt modelId="{45A75D7D-6464-4D13-B95D-0E3272A99EBD}" type="pres">
      <dgm:prSet presAssocID="{443C7A5B-243E-4E68-80D6-3070795E90A5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DAE3213D-E7F3-4FF3-835B-306AD5087053}" type="pres">
      <dgm:prSet presAssocID="{443C7A5B-243E-4E68-80D6-3070795E90A5}" presName="arrow" presStyleLbl="node1" presStyleIdx="1" presStyleCnt="3"/>
      <dgm:spPr/>
      <dgm:t>
        <a:bodyPr/>
        <a:lstStyle/>
        <a:p>
          <a:endParaRPr lang="pt-BR"/>
        </a:p>
      </dgm:t>
    </dgm:pt>
    <dgm:pt modelId="{112FA043-0CA3-4E1E-9B01-57376095F880}" type="pres">
      <dgm:prSet presAssocID="{443C7A5B-243E-4E68-80D6-3070795E90A5}" presName="descendantArrow" presStyleCnt="0"/>
      <dgm:spPr/>
    </dgm:pt>
    <dgm:pt modelId="{A9DC8E02-9D5F-45EC-BD54-ACF7EFBCC3A9}" type="pres">
      <dgm:prSet presAssocID="{C43CF353-46A1-43DB-80F5-1EC1D9BDC62E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13EE0E-5071-4455-A691-F13AC1DF1DE8}" type="pres">
      <dgm:prSet presAssocID="{EC8936DA-DC93-476A-8F15-DC3B1379CCEF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D82C19-CF77-41F1-83A2-26B09A10B201}" type="pres">
      <dgm:prSet presAssocID="{433AB2E1-1071-43B6-91DF-D9CFA57F3CED}" presName="sp" presStyleCnt="0"/>
      <dgm:spPr/>
    </dgm:pt>
    <dgm:pt modelId="{D6710E98-5083-46C6-A77D-44B17682C54B}" type="pres">
      <dgm:prSet presAssocID="{80C26491-508F-4D8D-AE34-7DFBFC10F63E}" presName="arrowAndChildren" presStyleCnt="0"/>
      <dgm:spPr/>
    </dgm:pt>
    <dgm:pt modelId="{E9C7BBE5-8D95-4518-A153-2E7B88C7FD5F}" type="pres">
      <dgm:prSet presAssocID="{80C26491-508F-4D8D-AE34-7DFBFC10F63E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ACFD7F84-F13D-4B25-B750-8619B3E29E68}" type="pres">
      <dgm:prSet presAssocID="{80C26491-508F-4D8D-AE34-7DFBFC10F63E}" presName="arrow" presStyleLbl="node1" presStyleIdx="2" presStyleCnt="3"/>
      <dgm:spPr/>
      <dgm:t>
        <a:bodyPr/>
        <a:lstStyle/>
        <a:p>
          <a:endParaRPr lang="pt-BR"/>
        </a:p>
      </dgm:t>
    </dgm:pt>
    <dgm:pt modelId="{A23477F7-8078-4BBD-A363-3F43C29AE4B9}" type="pres">
      <dgm:prSet presAssocID="{80C26491-508F-4D8D-AE34-7DFBFC10F63E}" presName="descendantArrow" presStyleCnt="0"/>
      <dgm:spPr/>
    </dgm:pt>
    <dgm:pt modelId="{1C1E18E0-4431-41A7-8B7A-A3192CBC8E85}" type="pres">
      <dgm:prSet presAssocID="{04C7AD53-E6E7-415F-BCB2-45505ABA8C25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A456C6-5569-4C5C-8565-AAEA2CC59F3D}" type="pres">
      <dgm:prSet presAssocID="{436AAF34-D6C4-4AAD-843A-74D1176A796D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D4E5B88-9049-4FB5-B743-598DA7FBD987}" type="presOf" srcId="{436AAF34-D6C4-4AAD-843A-74D1176A796D}" destId="{6BA456C6-5569-4C5C-8565-AAEA2CC59F3D}" srcOrd="0" destOrd="0" presId="urn:microsoft.com/office/officeart/2005/8/layout/process4"/>
    <dgm:cxn modelId="{8C3243F4-CD24-4DEA-BE87-15C5AA7D76C4}" type="presOf" srcId="{443C7A5B-243E-4E68-80D6-3070795E90A5}" destId="{DAE3213D-E7F3-4FF3-835B-306AD5087053}" srcOrd="1" destOrd="0" presId="urn:microsoft.com/office/officeart/2005/8/layout/process4"/>
    <dgm:cxn modelId="{75399E02-1F47-4CC1-BAB0-C8375958E592}" type="presOf" srcId="{443C7A5B-243E-4E68-80D6-3070795E90A5}" destId="{45A75D7D-6464-4D13-B95D-0E3272A99EBD}" srcOrd="0" destOrd="0" presId="urn:microsoft.com/office/officeart/2005/8/layout/process4"/>
    <dgm:cxn modelId="{3861307D-211C-4787-B170-B4CA7A9E0C43}" type="presOf" srcId="{C43CF353-46A1-43DB-80F5-1EC1D9BDC62E}" destId="{A9DC8E02-9D5F-45EC-BD54-ACF7EFBCC3A9}" srcOrd="0" destOrd="0" presId="urn:microsoft.com/office/officeart/2005/8/layout/process4"/>
    <dgm:cxn modelId="{BB98B4E4-EBC1-486A-A7DA-546D8553FC99}" srcId="{80C26491-508F-4D8D-AE34-7DFBFC10F63E}" destId="{04C7AD53-E6E7-415F-BCB2-45505ABA8C25}" srcOrd="0" destOrd="0" parTransId="{20FB5340-646A-4F06-9C4E-84656D0A10C9}" sibTransId="{B2DCA97E-E2B9-4B41-9DC4-00223F353EE4}"/>
    <dgm:cxn modelId="{E6E6CC09-7028-4CE3-A5EB-8F1D11CCA9DD}" srcId="{443C7A5B-243E-4E68-80D6-3070795E90A5}" destId="{EC8936DA-DC93-476A-8F15-DC3B1379CCEF}" srcOrd="1" destOrd="0" parTransId="{EE859607-FA4A-4968-B509-AC03C220B7F3}" sibTransId="{9E66DD38-5685-431F-9355-855C32E1F4E4}"/>
    <dgm:cxn modelId="{7C5071B9-3A05-4FE3-9DFB-FEDC8E8C08EC}" srcId="{5C420D97-FE8A-44F8-8AB0-F96FC045B0F2}" destId="{9054E69B-BFCC-49CB-86F1-A7FC44C5227A}" srcOrd="2" destOrd="0" parTransId="{77DBB802-FF3A-48D4-87E4-7D5759EA23C2}" sibTransId="{D1496B41-0821-499A-9812-BD1F13C58777}"/>
    <dgm:cxn modelId="{3F16B092-9CAA-4ACD-815A-5987283218D3}" srcId="{5C420D97-FE8A-44F8-8AB0-F96FC045B0F2}" destId="{80C26491-508F-4D8D-AE34-7DFBFC10F63E}" srcOrd="0" destOrd="0" parTransId="{72291569-0AAA-4C43-BEA8-090A7C809ED2}" sibTransId="{433AB2E1-1071-43B6-91DF-D9CFA57F3CED}"/>
    <dgm:cxn modelId="{CC0A49AA-E581-4BB5-B02A-42B3880E7D87}" type="presOf" srcId="{80C26491-508F-4D8D-AE34-7DFBFC10F63E}" destId="{ACFD7F84-F13D-4B25-B750-8619B3E29E68}" srcOrd="1" destOrd="0" presId="urn:microsoft.com/office/officeart/2005/8/layout/process4"/>
    <dgm:cxn modelId="{626DA1E0-6DBD-4104-AD0D-445CFE6ED5A5}" type="presOf" srcId="{5C420D97-FE8A-44F8-8AB0-F96FC045B0F2}" destId="{B4555556-2DF0-407A-B42A-9DDA12C37498}" srcOrd="0" destOrd="0" presId="urn:microsoft.com/office/officeart/2005/8/layout/process4"/>
    <dgm:cxn modelId="{C991C5F7-1CC4-4E8D-BD47-52C529CCC575}" type="presOf" srcId="{04C7AD53-E6E7-415F-BCB2-45505ABA8C25}" destId="{1C1E18E0-4431-41A7-8B7A-A3192CBC8E85}" srcOrd="0" destOrd="0" presId="urn:microsoft.com/office/officeart/2005/8/layout/process4"/>
    <dgm:cxn modelId="{CCD59E5E-C8A8-41D6-BDE0-E566DD2F424E}" type="presOf" srcId="{9054E69B-BFCC-49CB-86F1-A7FC44C5227A}" destId="{721C774B-2A1E-44B4-AB02-667FB8E991A5}" srcOrd="0" destOrd="0" presId="urn:microsoft.com/office/officeart/2005/8/layout/process4"/>
    <dgm:cxn modelId="{7714226F-6600-4EF1-9558-8FCE46E67843}" srcId="{5C420D97-FE8A-44F8-8AB0-F96FC045B0F2}" destId="{443C7A5B-243E-4E68-80D6-3070795E90A5}" srcOrd="1" destOrd="0" parTransId="{BF12353C-2FC6-405D-918D-5D9007AC9559}" sibTransId="{8ABD0FEA-9398-45AC-8DE4-F793A2847C49}"/>
    <dgm:cxn modelId="{53BB197F-C29D-4E79-8457-BDEFA0624307}" srcId="{443C7A5B-243E-4E68-80D6-3070795E90A5}" destId="{C43CF353-46A1-43DB-80F5-1EC1D9BDC62E}" srcOrd="0" destOrd="0" parTransId="{2F568BDB-0B56-4CDC-A412-48FA9A06A0E6}" sibTransId="{3C84A126-3463-49FF-8EBA-C9F7CE13010A}"/>
    <dgm:cxn modelId="{6D2DCCE7-9B4F-4EDE-BE02-E23F5CD5F570}" type="presOf" srcId="{EC8936DA-DC93-476A-8F15-DC3B1379CCEF}" destId="{C313EE0E-5071-4455-A691-F13AC1DF1DE8}" srcOrd="0" destOrd="0" presId="urn:microsoft.com/office/officeart/2005/8/layout/process4"/>
    <dgm:cxn modelId="{E04A666B-6C94-4EDF-861C-3634C354E88D}" srcId="{80C26491-508F-4D8D-AE34-7DFBFC10F63E}" destId="{436AAF34-D6C4-4AAD-843A-74D1176A796D}" srcOrd="1" destOrd="0" parTransId="{DDA70343-CB21-44FC-9ED4-73E8C316FC22}" sibTransId="{BCB0D443-658A-4DE1-A96C-29E458382F8E}"/>
    <dgm:cxn modelId="{4F8A4685-3B52-471D-82DF-D1A1C5731840}" type="presOf" srcId="{80C26491-508F-4D8D-AE34-7DFBFC10F63E}" destId="{E9C7BBE5-8D95-4518-A153-2E7B88C7FD5F}" srcOrd="0" destOrd="0" presId="urn:microsoft.com/office/officeart/2005/8/layout/process4"/>
    <dgm:cxn modelId="{EFBDB263-5475-47F4-8D54-11F7480DFD1A}" type="presParOf" srcId="{B4555556-2DF0-407A-B42A-9DDA12C37498}" destId="{1A5E9341-C048-4FCF-ACA8-07F21AB6FC7C}" srcOrd="0" destOrd="0" presId="urn:microsoft.com/office/officeart/2005/8/layout/process4"/>
    <dgm:cxn modelId="{E8F6CCFC-143B-4433-899D-16FDB68EC94B}" type="presParOf" srcId="{1A5E9341-C048-4FCF-ACA8-07F21AB6FC7C}" destId="{721C774B-2A1E-44B4-AB02-667FB8E991A5}" srcOrd="0" destOrd="0" presId="urn:microsoft.com/office/officeart/2005/8/layout/process4"/>
    <dgm:cxn modelId="{3BD81627-BD07-45D7-B48F-4999D3CD8997}" type="presParOf" srcId="{B4555556-2DF0-407A-B42A-9DDA12C37498}" destId="{BD80324F-4584-4905-AAC3-E1C8EAD7067D}" srcOrd="1" destOrd="0" presId="urn:microsoft.com/office/officeart/2005/8/layout/process4"/>
    <dgm:cxn modelId="{12469026-4857-4BE9-975C-E9E5EE06265C}" type="presParOf" srcId="{B4555556-2DF0-407A-B42A-9DDA12C37498}" destId="{01F7CBA5-0228-40B7-A2F9-3614E84675D6}" srcOrd="2" destOrd="0" presId="urn:microsoft.com/office/officeart/2005/8/layout/process4"/>
    <dgm:cxn modelId="{E7694112-83F0-4358-89BA-A9F84A19B76D}" type="presParOf" srcId="{01F7CBA5-0228-40B7-A2F9-3614E84675D6}" destId="{45A75D7D-6464-4D13-B95D-0E3272A99EBD}" srcOrd="0" destOrd="0" presId="urn:microsoft.com/office/officeart/2005/8/layout/process4"/>
    <dgm:cxn modelId="{A65F304E-4436-4AC9-9C01-5B8D3475EC95}" type="presParOf" srcId="{01F7CBA5-0228-40B7-A2F9-3614E84675D6}" destId="{DAE3213D-E7F3-4FF3-835B-306AD5087053}" srcOrd="1" destOrd="0" presId="urn:microsoft.com/office/officeart/2005/8/layout/process4"/>
    <dgm:cxn modelId="{1A7FD1EA-8557-4FAC-ACD9-186B64E2188F}" type="presParOf" srcId="{01F7CBA5-0228-40B7-A2F9-3614E84675D6}" destId="{112FA043-0CA3-4E1E-9B01-57376095F880}" srcOrd="2" destOrd="0" presId="urn:microsoft.com/office/officeart/2005/8/layout/process4"/>
    <dgm:cxn modelId="{3C7F7F9C-6A99-483E-9FF8-381058A496C4}" type="presParOf" srcId="{112FA043-0CA3-4E1E-9B01-57376095F880}" destId="{A9DC8E02-9D5F-45EC-BD54-ACF7EFBCC3A9}" srcOrd="0" destOrd="0" presId="urn:microsoft.com/office/officeart/2005/8/layout/process4"/>
    <dgm:cxn modelId="{BBB201E2-3C80-4BE9-B850-8BE8370F7B57}" type="presParOf" srcId="{112FA043-0CA3-4E1E-9B01-57376095F880}" destId="{C313EE0E-5071-4455-A691-F13AC1DF1DE8}" srcOrd="1" destOrd="0" presId="urn:microsoft.com/office/officeart/2005/8/layout/process4"/>
    <dgm:cxn modelId="{5F44E863-3C1C-4039-943B-A7AE4A419FF2}" type="presParOf" srcId="{B4555556-2DF0-407A-B42A-9DDA12C37498}" destId="{79D82C19-CF77-41F1-83A2-26B09A10B201}" srcOrd="3" destOrd="0" presId="urn:microsoft.com/office/officeart/2005/8/layout/process4"/>
    <dgm:cxn modelId="{471462B9-5562-4759-9D90-6198CE6D6D42}" type="presParOf" srcId="{B4555556-2DF0-407A-B42A-9DDA12C37498}" destId="{D6710E98-5083-46C6-A77D-44B17682C54B}" srcOrd="4" destOrd="0" presId="urn:microsoft.com/office/officeart/2005/8/layout/process4"/>
    <dgm:cxn modelId="{778157D7-902D-40B9-AD34-A353BFE9F29D}" type="presParOf" srcId="{D6710E98-5083-46C6-A77D-44B17682C54B}" destId="{E9C7BBE5-8D95-4518-A153-2E7B88C7FD5F}" srcOrd="0" destOrd="0" presId="urn:microsoft.com/office/officeart/2005/8/layout/process4"/>
    <dgm:cxn modelId="{0B66B7DC-1F48-44EF-8C54-C8F97C10BA6B}" type="presParOf" srcId="{D6710E98-5083-46C6-A77D-44B17682C54B}" destId="{ACFD7F84-F13D-4B25-B750-8619B3E29E68}" srcOrd="1" destOrd="0" presId="urn:microsoft.com/office/officeart/2005/8/layout/process4"/>
    <dgm:cxn modelId="{7D2DF0DF-314D-4843-8BB2-7E30F9471012}" type="presParOf" srcId="{D6710E98-5083-46C6-A77D-44B17682C54B}" destId="{A23477F7-8078-4BBD-A363-3F43C29AE4B9}" srcOrd="2" destOrd="0" presId="urn:microsoft.com/office/officeart/2005/8/layout/process4"/>
    <dgm:cxn modelId="{F9DC1638-C737-4168-8CFB-A3A49A8D46DE}" type="presParOf" srcId="{A23477F7-8078-4BBD-A363-3F43C29AE4B9}" destId="{1C1E18E0-4431-41A7-8B7A-A3192CBC8E85}" srcOrd="0" destOrd="0" presId="urn:microsoft.com/office/officeart/2005/8/layout/process4"/>
    <dgm:cxn modelId="{C3502854-80C3-4594-9C49-8D1D49270E63}" type="presParOf" srcId="{A23477F7-8078-4BBD-A363-3F43C29AE4B9}" destId="{6BA456C6-5569-4C5C-8565-AAEA2CC59F3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1D6F5C-D7D5-47F7-86C1-C042A379F57C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7E0893-4F30-43AD-9C43-1E7CBFA2A1EB}">
      <dgm:prSet phldrT="[Texto]" custT="1"/>
      <dgm:spPr/>
      <dgm:t>
        <a:bodyPr/>
        <a:lstStyle/>
        <a:p>
          <a:r>
            <a:rPr lang="pt-BR" sz="1200" dirty="0" smtClean="0"/>
            <a:t>Material Permanente</a:t>
          </a:r>
        </a:p>
        <a:p>
          <a:r>
            <a:rPr lang="pt-BR" sz="1200" dirty="0" smtClean="0"/>
            <a:t>(Mobiliário, condicionador de ar)</a:t>
          </a:r>
          <a:endParaRPr lang="pt-BR" sz="1200" dirty="0"/>
        </a:p>
      </dgm:t>
    </dgm:pt>
    <dgm:pt modelId="{083EA565-73B5-4016-8661-E2E36381063B}" type="parTrans" cxnId="{41E7252E-CED5-4E75-B20F-FBB0EF246A5B}">
      <dgm:prSet/>
      <dgm:spPr/>
      <dgm:t>
        <a:bodyPr/>
        <a:lstStyle/>
        <a:p>
          <a:endParaRPr lang="pt-BR"/>
        </a:p>
      </dgm:t>
    </dgm:pt>
    <dgm:pt modelId="{B0494EDB-7EE7-4B77-A7C7-B1819449D00A}" type="sibTrans" cxnId="{41E7252E-CED5-4E75-B20F-FBB0EF246A5B}">
      <dgm:prSet/>
      <dgm:spPr/>
      <dgm:t>
        <a:bodyPr/>
        <a:lstStyle/>
        <a:p>
          <a:endParaRPr lang="pt-BR"/>
        </a:p>
      </dgm:t>
    </dgm:pt>
    <dgm:pt modelId="{982E27F5-C52D-468D-81A9-B1A8280C7101}">
      <dgm:prSet phldrT="[Texto]" custT="1"/>
      <dgm:spPr/>
      <dgm:t>
        <a:bodyPr/>
        <a:lstStyle/>
        <a:p>
          <a:r>
            <a:rPr lang="pt-BR" sz="1000" b="1" dirty="0" smtClean="0"/>
            <a:t>2013: R$ 100.000,00</a:t>
          </a:r>
          <a:endParaRPr lang="pt-BR" sz="1000" b="1" dirty="0"/>
        </a:p>
      </dgm:t>
    </dgm:pt>
    <dgm:pt modelId="{E6CC43D7-B837-4DBB-9F4E-35C3157447E6}" type="parTrans" cxnId="{0A584CB0-6E61-43BF-B510-705CC848C9C1}">
      <dgm:prSet/>
      <dgm:spPr/>
      <dgm:t>
        <a:bodyPr/>
        <a:lstStyle/>
        <a:p>
          <a:endParaRPr lang="pt-BR"/>
        </a:p>
      </dgm:t>
    </dgm:pt>
    <dgm:pt modelId="{97E3B81D-AF89-463B-8650-C4FEF0A6E0C5}" type="sibTrans" cxnId="{0A584CB0-6E61-43BF-B510-705CC848C9C1}">
      <dgm:prSet/>
      <dgm:spPr/>
      <dgm:t>
        <a:bodyPr/>
        <a:lstStyle/>
        <a:p>
          <a:endParaRPr lang="pt-BR"/>
        </a:p>
      </dgm:t>
    </dgm:pt>
    <dgm:pt modelId="{A657DCBB-DCDF-41D0-8988-45E38515B392}">
      <dgm:prSet phldrT="[Texto]" custT="1"/>
      <dgm:spPr/>
      <dgm:t>
        <a:bodyPr/>
        <a:lstStyle/>
        <a:p>
          <a:r>
            <a:rPr lang="pt-BR" sz="1000" b="1" dirty="0" smtClean="0"/>
            <a:t>2014:R$ 490.000,00</a:t>
          </a:r>
          <a:endParaRPr lang="pt-BR" sz="1000" b="1" dirty="0"/>
        </a:p>
      </dgm:t>
    </dgm:pt>
    <dgm:pt modelId="{4EABDD57-BBFA-4D9A-B82A-3907E3AC436F}" type="parTrans" cxnId="{791456F9-65D1-4D93-8CF0-A8F1D5EE6D73}">
      <dgm:prSet/>
      <dgm:spPr/>
      <dgm:t>
        <a:bodyPr/>
        <a:lstStyle/>
        <a:p>
          <a:endParaRPr lang="pt-BR"/>
        </a:p>
      </dgm:t>
    </dgm:pt>
    <dgm:pt modelId="{7A253E27-092A-42B3-9731-52EDB0E4D531}" type="sibTrans" cxnId="{791456F9-65D1-4D93-8CF0-A8F1D5EE6D73}">
      <dgm:prSet/>
      <dgm:spPr/>
      <dgm:t>
        <a:bodyPr/>
        <a:lstStyle/>
        <a:p>
          <a:endParaRPr lang="pt-BR"/>
        </a:p>
      </dgm:t>
    </dgm:pt>
    <dgm:pt modelId="{2508F8A3-E549-4717-B7CB-B52F02789A42}">
      <dgm:prSet phldrT="[Texto]" custT="1"/>
      <dgm:spPr/>
      <dgm:t>
        <a:bodyPr/>
        <a:lstStyle/>
        <a:p>
          <a:r>
            <a:rPr lang="pt-BR" sz="1000" b="1" dirty="0" smtClean="0"/>
            <a:t>2015: R$ 350.000,00</a:t>
          </a:r>
          <a:endParaRPr lang="pt-BR" sz="1000" b="1" dirty="0"/>
        </a:p>
      </dgm:t>
    </dgm:pt>
    <dgm:pt modelId="{E22656C0-EC14-46DD-8EFD-E207D9942CA7}" type="parTrans" cxnId="{7E258CDC-837C-4166-9B45-1114C0BAD51F}">
      <dgm:prSet/>
      <dgm:spPr/>
      <dgm:t>
        <a:bodyPr/>
        <a:lstStyle/>
        <a:p>
          <a:endParaRPr lang="pt-BR"/>
        </a:p>
      </dgm:t>
    </dgm:pt>
    <dgm:pt modelId="{AE1CC840-2090-4CB8-8DD2-A55D72FC6016}" type="sibTrans" cxnId="{7E258CDC-837C-4166-9B45-1114C0BAD51F}">
      <dgm:prSet/>
      <dgm:spPr/>
      <dgm:t>
        <a:bodyPr/>
        <a:lstStyle/>
        <a:p>
          <a:endParaRPr lang="pt-BR"/>
        </a:p>
      </dgm:t>
    </dgm:pt>
    <dgm:pt modelId="{DB094B87-186D-4384-B523-3FCDE3DAC875}">
      <dgm:prSet phldrT="[Texto]"/>
      <dgm:spPr/>
      <dgm:t>
        <a:bodyPr/>
        <a:lstStyle/>
        <a:p>
          <a:endParaRPr lang="pt-BR" sz="1300" dirty="0"/>
        </a:p>
      </dgm:t>
    </dgm:pt>
    <dgm:pt modelId="{F9545087-4416-41E6-A87D-DDFE31E7BA76}" type="parTrans" cxnId="{E1139305-85FD-4519-9C7B-87BDE667980C}">
      <dgm:prSet/>
      <dgm:spPr/>
      <dgm:t>
        <a:bodyPr/>
        <a:lstStyle/>
        <a:p>
          <a:endParaRPr lang="pt-BR"/>
        </a:p>
      </dgm:t>
    </dgm:pt>
    <dgm:pt modelId="{426AAEBB-0953-4106-966A-309F1E59EAAF}" type="sibTrans" cxnId="{E1139305-85FD-4519-9C7B-87BDE667980C}">
      <dgm:prSet/>
      <dgm:spPr/>
      <dgm:t>
        <a:bodyPr/>
        <a:lstStyle/>
        <a:p>
          <a:endParaRPr lang="pt-BR"/>
        </a:p>
      </dgm:t>
    </dgm:pt>
    <dgm:pt modelId="{D8B54DDD-B600-4123-AE8D-399AD320A7CD}">
      <dgm:prSet phldrT="[Texto]"/>
      <dgm:spPr/>
      <dgm:t>
        <a:bodyPr/>
        <a:lstStyle/>
        <a:p>
          <a:endParaRPr lang="pt-BR" sz="1300" dirty="0"/>
        </a:p>
      </dgm:t>
    </dgm:pt>
    <dgm:pt modelId="{F14CE396-1C1A-4A5D-8A8C-B2424A15918B}" type="parTrans" cxnId="{E4C2B969-FA41-4AAA-8A30-8789B88C9F91}">
      <dgm:prSet/>
      <dgm:spPr/>
      <dgm:t>
        <a:bodyPr/>
        <a:lstStyle/>
        <a:p>
          <a:endParaRPr lang="pt-BR"/>
        </a:p>
      </dgm:t>
    </dgm:pt>
    <dgm:pt modelId="{32ACBAB8-C72A-4DF5-8BF8-0DA9656FFCCE}" type="sibTrans" cxnId="{E4C2B969-FA41-4AAA-8A30-8789B88C9F91}">
      <dgm:prSet/>
      <dgm:spPr/>
      <dgm:t>
        <a:bodyPr/>
        <a:lstStyle/>
        <a:p>
          <a:endParaRPr lang="pt-BR"/>
        </a:p>
      </dgm:t>
    </dgm:pt>
    <dgm:pt modelId="{A5DEC37F-70DB-4E71-8C99-DA8750BFD495}">
      <dgm:prSet phldrT="[Texto]"/>
      <dgm:spPr/>
      <dgm:t>
        <a:bodyPr/>
        <a:lstStyle/>
        <a:p>
          <a:endParaRPr lang="pt-BR" sz="1300" dirty="0"/>
        </a:p>
      </dgm:t>
    </dgm:pt>
    <dgm:pt modelId="{1A437E51-8644-4330-9FB7-A8FBADE8E78C}" type="parTrans" cxnId="{9F62691A-3960-4434-9041-829012101897}">
      <dgm:prSet/>
      <dgm:spPr/>
      <dgm:t>
        <a:bodyPr/>
        <a:lstStyle/>
        <a:p>
          <a:endParaRPr lang="pt-BR"/>
        </a:p>
      </dgm:t>
    </dgm:pt>
    <dgm:pt modelId="{2DEB3E4B-2D28-4D67-AD06-4465BA059C5E}" type="sibTrans" cxnId="{9F62691A-3960-4434-9041-829012101897}">
      <dgm:prSet/>
      <dgm:spPr/>
      <dgm:t>
        <a:bodyPr/>
        <a:lstStyle/>
        <a:p>
          <a:endParaRPr lang="pt-BR"/>
        </a:p>
      </dgm:t>
    </dgm:pt>
    <dgm:pt modelId="{628F140C-6EB6-40BE-BAC8-884E01657D4A}">
      <dgm:prSet phldrT="[Texto]"/>
      <dgm:spPr/>
      <dgm:t>
        <a:bodyPr/>
        <a:lstStyle/>
        <a:p>
          <a:endParaRPr lang="pt-BR" sz="1300" dirty="0"/>
        </a:p>
      </dgm:t>
    </dgm:pt>
    <dgm:pt modelId="{50FFB9AC-4D55-4CCF-AF8A-BA33C64C2470}" type="parTrans" cxnId="{09619E74-E422-49A4-9066-9155BE7392D0}">
      <dgm:prSet/>
      <dgm:spPr/>
      <dgm:t>
        <a:bodyPr/>
        <a:lstStyle/>
        <a:p>
          <a:endParaRPr lang="pt-BR"/>
        </a:p>
      </dgm:t>
    </dgm:pt>
    <dgm:pt modelId="{7E78B497-9653-4659-A6B8-8016A32A911E}" type="sibTrans" cxnId="{09619E74-E422-49A4-9066-9155BE7392D0}">
      <dgm:prSet/>
      <dgm:spPr/>
      <dgm:t>
        <a:bodyPr/>
        <a:lstStyle/>
        <a:p>
          <a:endParaRPr lang="pt-BR"/>
        </a:p>
      </dgm:t>
    </dgm:pt>
    <dgm:pt modelId="{50F2AB67-2D24-44C7-95D0-AAFA240A6623}">
      <dgm:prSet phldrT="[Texto]" custT="1"/>
      <dgm:spPr/>
      <dgm:t>
        <a:bodyPr/>
        <a:lstStyle/>
        <a:p>
          <a:endParaRPr lang="pt-BR" sz="1000" b="1" dirty="0"/>
        </a:p>
      </dgm:t>
    </dgm:pt>
    <dgm:pt modelId="{DBF9614E-C994-4C32-93B2-191E4ADDADF1}" type="parTrans" cxnId="{568634F5-AFA9-45CB-8336-8DDE137704B4}">
      <dgm:prSet/>
      <dgm:spPr/>
      <dgm:t>
        <a:bodyPr/>
        <a:lstStyle/>
        <a:p>
          <a:endParaRPr lang="pt-BR"/>
        </a:p>
      </dgm:t>
    </dgm:pt>
    <dgm:pt modelId="{71217477-439E-4831-AFD2-57B1FB972168}" type="sibTrans" cxnId="{568634F5-AFA9-45CB-8336-8DDE137704B4}">
      <dgm:prSet/>
      <dgm:spPr/>
      <dgm:t>
        <a:bodyPr/>
        <a:lstStyle/>
        <a:p>
          <a:endParaRPr lang="pt-BR"/>
        </a:p>
      </dgm:t>
    </dgm:pt>
    <dgm:pt modelId="{C9C9742E-88B1-4515-8875-CD47DF5B6DE2}">
      <dgm:prSet phldrT="[Texto]" custT="1"/>
      <dgm:spPr/>
      <dgm:t>
        <a:bodyPr/>
        <a:lstStyle/>
        <a:p>
          <a:endParaRPr lang="pt-BR" sz="1000" b="1" dirty="0"/>
        </a:p>
      </dgm:t>
    </dgm:pt>
    <dgm:pt modelId="{ACA34D5C-6A03-4458-BD8B-443C81E2C0C2}" type="parTrans" cxnId="{380D19B2-D643-4F90-80BD-0BA499F21D97}">
      <dgm:prSet/>
      <dgm:spPr/>
      <dgm:t>
        <a:bodyPr/>
        <a:lstStyle/>
        <a:p>
          <a:endParaRPr lang="pt-BR"/>
        </a:p>
      </dgm:t>
    </dgm:pt>
    <dgm:pt modelId="{290D7F8A-9B86-4063-860A-5730A1128F59}" type="sibTrans" cxnId="{380D19B2-D643-4F90-80BD-0BA499F21D97}">
      <dgm:prSet/>
      <dgm:spPr/>
      <dgm:t>
        <a:bodyPr/>
        <a:lstStyle/>
        <a:p>
          <a:endParaRPr lang="pt-BR"/>
        </a:p>
      </dgm:t>
    </dgm:pt>
    <dgm:pt modelId="{1212D699-5E08-4F53-AEB8-ED9F96ED22D2}">
      <dgm:prSet phldrT="[Texto]" custT="1"/>
      <dgm:spPr/>
      <dgm:t>
        <a:bodyPr/>
        <a:lstStyle/>
        <a:p>
          <a:r>
            <a:rPr lang="pt-BR" sz="1000" b="1" dirty="0" smtClean="0"/>
            <a:t>2016: R$ 100.000,00</a:t>
          </a:r>
          <a:endParaRPr lang="pt-BR" sz="1000" b="1" dirty="0"/>
        </a:p>
      </dgm:t>
    </dgm:pt>
    <dgm:pt modelId="{A8FF7BFC-A45D-4911-969E-1DC183A95C61}" type="parTrans" cxnId="{6FA282CD-6A59-4124-A982-B7DCCAD17D8D}">
      <dgm:prSet/>
      <dgm:spPr/>
      <dgm:t>
        <a:bodyPr/>
        <a:lstStyle/>
        <a:p>
          <a:endParaRPr lang="pt-BR"/>
        </a:p>
      </dgm:t>
    </dgm:pt>
    <dgm:pt modelId="{4681723E-7D64-4E94-8851-82F044102944}" type="sibTrans" cxnId="{6FA282CD-6A59-4124-A982-B7DCCAD17D8D}">
      <dgm:prSet/>
      <dgm:spPr/>
      <dgm:t>
        <a:bodyPr/>
        <a:lstStyle/>
        <a:p>
          <a:endParaRPr lang="pt-BR"/>
        </a:p>
      </dgm:t>
    </dgm:pt>
    <dgm:pt modelId="{82E02426-1709-4084-A913-83E611FDD2C3}">
      <dgm:prSet phldrT="[Texto]" custT="1"/>
      <dgm:spPr/>
      <dgm:t>
        <a:bodyPr/>
        <a:lstStyle/>
        <a:p>
          <a:endParaRPr lang="pt-BR" sz="1000" b="1" dirty="0"/>
        </a:p>
      </dgm:t>
    </dgm:pt>
    <dgm:pt modelId="{D374F09D-4BBE-44EA-887B-EBED3B671221}" type="parTrans" cxnId="{7F726D60-E059-4BCA-9314-D9448F148384}">
      <dgm:prSet/>
      <dgm:spPr/>
      <dgm:t>
        <a:bodyPr/>
        <a:lstStyle/>
        <a:p>
          <a:endParaRPr lang="pt-BR"/>
        </a:p>
      </dgm:t>
    </dgm:pt>
    <dgm:pt modelId="{181E6295-5205-421A-895C-F2C90475F2BA}" type="sibTrans" cxnId="{7F726D60-E059-4BCA-9314-D9448F148384}">
      <dgm:prSet/>
      <dgm:spPr/>
      <dgm:t>
        <a:bodyPr/>
        <a:lstStyle/>
        <a:p>
          <a:endParaRPr lang="pt-BR"/>
        </a:p>
      </dgm:t>
    </dgm:pt>
    <dgm:pt modelId="{D50124C9-A8F6-4E46-8AFA-2D79F14E01F6}" type="pres">
      <dgm:prSet presAssocID="{E81D6F5C-D7D5-47F7-86C1-C042A379F57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A238091-DBB2-4781-9056-A354FBCE90C0}" type="pres">
      <dgm:prSet presAssocID="{5D7E0893-4F30-43AD-9C43-1E7CBFA2A1EB}" presName="linNode" presStyleCnt="0"/>
      <dgm:spPr/>
    </dgm:pt>
    <dgm:pt modelId="{4416DE14-859C-4417-8D85-15117C075A06}" type="pres">
      <dgm:prSet presAssocID="{5D7E0893-4F30-43AD-9C43-1E7CBFA2A1EB}" presName="parentShp" presStyleLbl="node1" presStyleIdx="0" presStyleCnt="1" custScaleX="135565" custLinFactNeighborX="-56757" custLinFactNeighborY="-155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919C18-4B04-4FAE-8480-EF914A2BF3E1}" type="pres">
      <dgm:prSet presAssocID="{5D7E0893-4F30-43AD-9C43-1E7CBFA2A1EB}" presName="childShp" presStyleLbl="bgAccFollowNode1" presStyleIdx="0" presStyleCnt="1" custScaleX="136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66706C-CEFF-4A09-8C76-58A4F231E63F}" type="presOf" srcId="{C9C9742E-88B1-4515-8875-CD47DF5B6DE2}" destId="{64919C18-4B04-4FAE-8480-EF914A2BF3E1}" srcOrd="0" destOrd="7" presId="urn:microsoft.com/office/officeart/2005/8/layout/vList6"/>
    <dgm:cxn modelId="{79B4F78F-F450-46A9-9558-0FCAD136F3A9}" type="presOf" srcId="{A5DEC37F-70DB-4E71-8C99-DA8750BFD495}" destId="{64919C18-4B04-4FAE-8480-EF914A2BF3E1}" srcOrd="0" destOrd="2" presId="urn:microsoft.com/office/officeart/2005/8/layout/vList6"/>
    <dgm:cxn modelId="{7F726D60-E059-4BCA-9314-D9448F148384}" srcId="{5D7E0893-4F30-43AD-9C43-1E7CBFA2A1EB}" destId="{82E02426-1709-4084-A913-83E611FDD2C3}" srcOrd="9" destOrd="0" parTransId="{D374F09D-4BBE-44EA-887B-EBED3B671221}" sibTransId="{181E6295-5205-421A-895C-F2C90475F2BA}"/>
    <dgm:cxn modelId="{6FA282CD-6A59-4124-A982-B7DCCAD17D8D}" srcId="{5D7E0893-4F30-43AD-9C43-1E7CBFA2A1EB}" destId="{1212D699-5E08-4F53-AEB8-ED9F96ED22D2}" srcOrd="10" destOrd="0" parTransId="{A8FF7BFC-A45D-4911-969E-1DC183A95C61}" sibTransId="{4681723E-7D64-4E94-8851-82F044102944}"/>
    <dgm:cxn modelId="{791456F9-65D1-4D93-8CF0-A8F1D5EE6D73}" srcId="{5D7E0893-4F30-43AD-9C43-1E7CBFA2A1EB}" destId="{A657DCBB-DCDF-41D0-8988-45E38515B392}" srcOrd="6" destOrd="0" parTransId="{4EABDD57-BBFA-4D9A-B82A-3907E3AC436F}" sibTransId="{7A253E27-092A-42B3-9731-52EDB0E4D531}"/>
    <dgm:cxn modelId="{4FDFDBE4-9846-40DC-A17F-FC44003B1834}" type="presOf" srcId="{982E27F5-C52D-468D-81A9-B1A8280C7101}" destId="{64919C18-4B04-4FAE-8480-EF914A2BF3E1}" srcOrd="0" destOrd="4" presId="urn:microsoft.com/office/officeart/2005/8/layout/vList6"/>
    <dgm:cxn modelId="{E1139305-85FD-4519-9C7B-87BDE667980C}" srcId="{5D7E0893-4F30-43AD-9C43-1E7CBFA2A1EB}" destId="{DB094B87-186D-4384-B523-3FCDE3DAC875}" srcOrd="0" destOrd="0" parTransId="{F9545087-4416-41E6-A87D-DDFE31E7BA76}" sibTransId="{426AAEBB-0953-4106-966A-309F1E59EAAF}"/>
    <dgm:cxn modelId="{9F62691A-3960-4434-9041-829012101897}" srcId="{5D7E0893-4F30-43AD-9C43-1E7CBFA2A1EB}" destId="{A5DEC37F-70DB-4E71-8C99-DA8750BFD495}" srcOrd="2" destOrd="0" parTransId="{1A437E51-8644-4330-9FB7-A8FBADE8E78C}" sibTransId="{2DEB3E4B-2D28-4D67-AD06-4465BA059C5E}"/>
    <dgm:cxn modelId="{AF96E294-F60F-4233-B055-82114C4D1404}" type="presOf" srcId="{5D7E0893-4F30-43AD-9C43-1E7CBFA2A1EB}" destId="{4416DE14-859C-4417-8D85-15117C075A06}" srcOrd="0" destOrd="0" presId="urn:microsoft.com/office/officeart/2005/8/layout/vList6"/>
    <dgm:cxn modelId="{FBC58279-1983-4139-A7D7-9EA487F1723B}" type="presOf" srcId="{2508F8A3-E549-4717-B7CB-B52F02789A42}" destId="{64919C18-4B04-4FAE-8480-EF914A2BF3E1}" srcOrd="0" destOrd="8" presId="urn:microsoft.com/office/officeart/2005/8/layout/vList6"/>
    <dgm:cxn modelId="{48C82BE0-81F7-4CDA-863A-DA18E50A928F}" type="presOf" srcId="{D8B54DDD-B600-4123-AE8D-399AD320A7CD}" destId="{64919C18-4B04-4FAE-8480-EF914A2BF3E1}" srcOrd="0" destOrd="1" presId="urn:microsoft.com/office/officeart/2005/8/layout/vList6"/>
    <dgm:cxn modelId="{E4C2B969-FA41-4AAA-8A30-8789B88C9F91}" srcId="{5D7E0893-4F30-43AD-9C43-1E7CBFA2A1EB}" destId="{D8B54DDD-B600-4123-AE8D-399AD320A7CD}" srcOrd="1" destOrd="0" parTransId="{F14CE396-1C1A-4A5D-8A8C-B2424A15918B}" sibTransId="{32ACBAB8-C72A-4DF5-8BF8-0DA9656FFCCE}"/>
    <dgm:cxn modelId="{ECEBFA09-D1A2-45E8-B6EA-0EDE63ABB2C1}" type="presOf" srcId="{628F140C-6EB6-40BE-BAC8-884E01657D4A}" destId="{64919C18-4B04-4FAE-8480-EF914A2BF3E1}" srcOrd="0" destOrd="3" presId="urn:microsoft.com/office/officeart/2005/8/layout/vList6"/>
    <dgm:cxn modelId="{7E258CDC-837C-4166-9B45-1114C0BAD51F}" srcId="{5D7E0893-4F30-43AD-9C43-1E7CBFA2A1EB}" destId="{2508F8A3-E549-4717-B7CB-B52F02789A42}" srcOrd="8" destOrd="0" parTransId="{E22656C0-EC14-46DD-8EFD-E207D9942CA7}" sibTransId="{AE1CC840-2090-4CB8-8DD2-A55D72FC6016}"/>
    <dgm:cxn modelId="{3DD00B5C-8682-4515-8C15-7AB6B4AB6B4F}" type="presOf" srcId="{A657DCBB-DCDF-41D0-8988-45E38515B392}" destId="{64919C18-4B04-4FAE-8480-EF914A2BF3E1}" srcOrd="0" destOrd="6" presId="urn:microsoft.com/office/officeart/2005/8/layout/vList6"/>
    <dgm:cxn modelId="{0F5D6035-260E-4181-8BE9-89EC7E54F6CF}" type="presOf" srcId="{DB094B87-186D-4384-B523-3FCDE3DAC875}" destId="{64919C18-4B04-4FAE-8480-EF914A2BF3E1}" srcOrd="0" destOrd="0" presId="urn:microsoft.com/office/officeart/2005/8/layout/vList6"/>
    <dgm:cxn modelId="{95E6C5DC-BA87-47FD-9BE4-38CDF712515C}" type="presOf" srcId="{1212D699-5E08-4F53-AEB8-ED9F96ED22D2}" destId="{64919C18-4B04-4FAE-8480-EF914A2BF3E1}" srcOrd="0" destOrd="10" presId="urn:microsoft.com/office/officeart/2005/8/layout/vList6"/>
    <dgm:cxn modelId="{09619E74-E422-49A4-9066-9155BE7392D0}" srcId="{5D7E0893-4F30-43AD-9C43-1E7CBFA2A1EB}" destId="{628F140C-6EB6-40BE-BAC8-884E01657D4A}" srcOrd="3" destOrd="0" parTransId="{50FFB9AC-4D55-4CCF-AF8A-BA33C64C2470}" sibTransId="{7E78B497-9653-4659-A6B8-8016A32A911E}"/>
    <dgm:cxn modelId="{C5DDE6C2-D268-4E75-9B88-202229DD4F15}" type="presOf" srcId="{50F2AB67-2D24-44C7-95D0-AAFA240A6623}" destId="{64919C18-4B04-4FAE-8480-EF914A2BF3E1}" srcOrd="0" destOrd="5" presId="urn:microsoft.com/office/officeart/2005/8/layout/vList6"/>
    <dgm:cxn modelId="{41E7252E-CED5-4E75-B20F-FBB0EF246A5B}" srcId="{E81D6F5C-D7D5-47F7-86C1-C042A379F57C}" destId="{5D7E0893-4F30-43AD-9C43-1E7CBFA2A1EB}" srcOrd="0" destOrd="0" parTransId="{083EA565-73B5-4016-8661-E2E36381063B}" sibTransId="{B0494EDB-7EE7-4B77-A7C7-B1819449D00A}"/>
    <dgm:cxn modelId="{568634F5-AFA9-45CB-8336-8DDE137704B4}" srcId="{5D7E0893-4F30-43AD-9C43-1E7CBFA2A1EB}" destId="{50F2AB67-2D24-44C7-95D0-AAFA240A6623}" srcOrd="5" destOrd="0" parTransId="{DBF9614E-C994-4C32-93B2-191E4ADDADF1}" sibTransId="{71217477-439E-4831-AFD2-57B1FB972168}"/>
    <dgm:cxn modelId="{380D19B2-D643-4F90-80BD-0BA499F21D97}" srcId="{5D7E0893-4F30-43AD-9C43-1E7CBFA2A1EB}" destId="{C9C9742E-88B1-4515-8875-CD47DF5B6DE2}" srcOrd="7" destOrd="0" parTransId="{ACA34D5C-6A03-4458-BD8B-443C81E2C0C2}" sibTransId="{290D7F8A-9B86-4063-860A-5730A1128F59}"/>
    <dgm:cxn modelId="{7D32CE82-32E5-4563-9D39-6B77B823D1CB}" type="presOf" srcId="{E81D6F5C-D7D5-47F7-86C1-C042A379F57C}" destId="{D50124C9-A8F6-4E46-8AFA-2D79F14E01F6}" srcOrd="0" destOrd="0" presId="urn:microsoft.com/office/officeart/2005/8/layout/vList6"/>
    <dgm:cxn modelId="{0A584CB0-6E61-43BF-B510-705CC848C9C1}" srcId="{5D7E0893-4F30-43AD-9C43-1E7CBFA2A1EB}" destId="{982E27F5-C52D-468D-81A9-B1A8280C7101}" srcOrd="4" destOrd="0" parTransId="{E6CC43D7-B837-4DBB-9F4E-35C3157447E6}" sibTransId="{97E3B81D-AF89-463B-8650-C4FEF0A6E0C5}"/>
    <dgm:cxn modelId="{67A8B781-943E-4852-8201-1035A1259C75}" type="presOf" srcId="{82E02426-1709-4084-A913-83E611FDD2C3}" destId="{64919C18-4B04-4FAE-8480-EF914A2BF3E1}" srcOrd="0" destOrd="9" presId="urn:microsoft.com/office/officeart/2005/8/layout/vList6"/>
    <dgm:cxn modelId="{9DA35847-BE61-4B84-9C98-7A16EFDFF430}" type="presParOf" srcId="{D50124C9-A8F6-4E46-8AFA-2D79F14E01F6}" destId="{7A238091-DBB2-4781-9056-A354FBCE90C0}" srcOrd="0" destOrd="0" presId="urn:microsoft.com/office/officeart/2005/8/layout/vList6"/>
    <dgm:cxn modelId="{32D18BCB-312A-4247-BABD-4236F51B13C0}" type="presParOf" srcId="{7A238091-DBB2-4781-9056-A354FBCE90C0}" destId="{4416DE14-859C-4417-8D85-15117C075A06}" srcOrd="0" destOrd="0" presId="urn:microsoft.com/office/officeart/2005/8/layout/vList6"/>
    <dgm:cxn modelId="{89C07C51-CA3E-4887-AEFC-3C948366AFE6}" type="presParOf" srcId="{7A238091-DBB2-4781-9056-A354FBCE90C0}" destId="{64919C18-4B04-4FAE-8480-EF914A2BF3E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420D97-FE8A-44F8-8AB0-F96FC045B0F2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0C26491-508F-4D8D-AE34-7DFBFC10F63E}">
      <dgm:prSet phldrT="[Texto]" custT="1"/>
      <dgm:spPr/>
      <dgm:t>
        <a:bodyPr/>
        <a:lstStyle/>
        <a:p>
          <a:r>
            <a:rPr lang="pt-BR" sz="1600" b="1" dirty="0" smtClean="0"/>
            <a:t>Acesso disponível para todos os analistas dos departamentos</a:t>
          </a:r>
          <a:endParaRPr lang="pt-BR" sz="1600" b="1" dirty="0"/>
        </a:p>
      </dgm:t>
    </dgm:pt>
    <dgm:pt modelId="{72291569-0AAA-4C43-BEA8-090A7C809ED2}" type="parTrans" cxnId="{3F16B092-9CAA-4ACD-815A-5987283218D3}">
      <dgm:prSet/>
      <dgm:spPr/>
      <dgm:t>
        <a:bodyPr/>
        <a:lstStyle/>
        <a:p>
          <a:endParaRPr lang="pt-BR"/>
        </a:p>
      </dgm:t>
    </dgm:pt>
    <dgm:pt modelId="{433AB2E1-1071-43B6-91DF-D9CFA57F3CED}" type="sibTrans" cxnId="{3F16B092-9CAA-4ACD-815A-5987283218D3}">
      <dgm:prSet/>
      <dgm:spPr/>
      <dgm:t>
        <a:bodyPr/>
        <a:lstStyle/>
        <a:p>
          <a:endParaRPr lang="pt-BR"/>
        </a:p>
      </dgm:t>
    </dgm:pt>
    <dgm:pt modelId="{436AAF34-D6C4-4AAD-843A-74D1176A796D}">
      <dgm:prSet phldrT="[Texto]" custT="1"/>
      <dgm:spPr/>
      <dgm:t>
        <a:bodyPr/>
        <a:lstStyle/>
        <a:p>
          <a:r>
            <a:rPr lang="pt-BR" sz="1500" dirty="0" smtClean="0"/>
            <a:t>Acesso por centro de custo</a:t>
          </a:r>
          <a:endParaRPr lang="pt-BR" sz="1500" dirty="0"/>
        </a:p>
      </dgm:t>
    </dgm:pt>
    <dgm:pt modelId="{DDA70343-CB21-44FC-9ED4-73E8C316FC22}" type="parTrans" cxnId="{E04A666B-6C94-4EDF-861C-3634C354E88D}">
      <dgm:prSet/>
      <dgm:spPr/>
      <dgm:t>
        <a:bodyPr/>
        <a:lstStyle/>
        <a:p>
          <a:endParaRPr lang="pt-BR"/>
        </a:p>
      </dgm:t>
    </dgm:pt>
    <dgm:pt modelId="{BCB0D443-658A-4DE1-A96C-29E458382F8E}" type="sibTrans" cxnId="{E04A666B-6C94-4EDF-861C-3634C354E88D}">
      <dgm:prSet/>
      <dgm:spPr/>
      <dgm:t>
        <a:bodyPr/>
        <a:lstStyle/>
        <a:p>
          <a:endParaRPr lang="pt-BR"/>
        </a:p>
      </dgm:t>
    </dgm:pt>
    <dgm:pt modelId="{F4B5CA7F-08E5-4A7A-A133-527ACF566AED}">
      <dgm:prSet phldrT="[Texto]" custT="1"/>
      <dgm:spPr/>
      <dgm:t>
        <a:bodyPr/>
        <a:lstStyle/>
        <a:p>
          <a:r>
            <a:rPr lang="pt-BR" sz="1500" dirty="0" smtClean="0"/>
            <a:t>via WEB</a:t>
          </a:r>
          <a:endParaRPr lang="pt-BR" sz="1500" dirty="0"/>
        </a:p>
      </dgm:t>
    </dgm:pt>
    <dgm:pt modelId="{2A6FF491-0CE6-45A9-8394-0AAED477388F}" type="parTrans" cxnId="{55A27FCE-9E30-4EFE-AF36-ABF19FC100CE}">
      <dgm:prSet/>
      <dgm:spPr/>
      <dgm:t>
        <a:bodyPr/>
        <a:lstStyle/>
        <a:p>
          <a:endParaRPr lang="pt-BR"/>
        </a:p>
      </dgm:t>
    </dgm:pt>
    <dgm:pt modelId="{43B14644-F143-4F53-9C1C-CBC9E90E6C54}" type="sibTrans" cxnId="{55A27FCE-9E30-4EFE-AF36-ABF19FC100CE}">
      <dgm:prSet/>
      <dgm:spPr/>
      <dgm:t>
        <a:bodyPr/>
        <a:lstStyle/>
        <a:p>
          <a:endParaRPr lang="pt-BR"/>
        </a:p>
      </dgm:t>
    </dgm:pt>
    <dgm:pt modelId="{443C7A5B-243E-4E68-80D6-3070795E90A5}">
      <dgm:prSet phldrT="[Texto]" custT="1"/>
      <dgm:spPr/>
      <dgm:t>
        <a:bodyPr/>
        <a:lstStyle/>
        <a:p>
          <a:r>
            <a:rPr lang="pt-BR" sz="2400" dirty="0" smtClean="0"/>
            <a:t>Autonomia aos analistas para controle e consulta de informações e também transparência sobre o uso dos ramais telefônicos</a:t>
          </a:r>
          <a:endParaRPr lang="pt-BR" sz="2400" dirty="0"/>
        </a:p>
      </dgm:t>
    </dgm:pt>
    <dgm:pt modelId="{BF12353C-2FC6-405D-918D-5D9007AC9559}" type="parTrans" cxnId="{7714226F-6600-4EF1-9558-8FCE46E67843}">
      <dgm:prSet/>
      <dgm:spPr/>
      <dgm:t>
        <a:bodyPr/>
        <a:lstStyle/>
        <a:p>
          <a:endParaRPr lang="pt-BR"/>
        </a:p>
      </dgm:t>
    </dgm:pt>
    <dgm:pt modelId="{8ABD0FEA-9398-45AC-8DE4-F793A2847C49}" type="sibTrans" cxnId="{7714226F-6600-4EF1-9558-8FCE46E67843}">
      <dgm:prSet/>
      <dgm:spPr/>
      <dgm:t>
        <a:bodyPr/>
        <a:lstStyle/>
        <a:p>
          <a:endParaRPr lang="pt-BR"/>
        </a:p>
      </dgm:t>
    </dgm:pt>
    <dgm:pt modelId="{D640233D-6395-42FC-8D94-E9A0BD6C3E84}">
      <dgm:prSet phldrT="[Texto]" custT="1"/>
      <dgm:spPr/>
      <dgm:t>
        <a:bodyPr/>
        <a:lstStyle/>
        <a:p>
          <a:r>
            <a:rPr lang="pt-BR" sz="1500" dirty="0" smtClean="0"/>
            <a:t>Acesso às chamadas sua duração e destino</a:t>
          </a:r>
          <a:endParaRPr lang="pt-BR" sz="1500" dirty="0"/>
        </a:p>
      </dgm:t>
    </dgm:pt>
    <dgm:pt modelId="{A5D0E27C-5190-470B-86E8-A1EE0A4C47A9}" type="parTrans" cxnId="{38A77EC3-2081-40B3-A6CF-FFE924EDBAA0}">
      <dgm:prSet/>
      <dgm:spPr/>
      <dgm:t>
        <a:bodyPr/>
        <a:lstStyle/>
        <a:p>
          <a:endParaRPr lang="pt-BR"/>
        </a:p>
      </dgm:t>
    </dgm:pt>
    <dgm:pt modelId="{8BBEF117-E73D-4890-9311-7D5BDE54A56F}" type="sibTrans" cxnId="{38A77EC3-2081-40B3-A6CF-FFE924EDBAA0}">
      <dgm:prSet/>
      <dgm:spPr/>
      <dgm:t>
        <a:bodyPr/>
        <a:lstStyle/>
        <a:p>
          <a:endParaRPr lang="pt-BR"/>
        </a:p>
      </dgm:t>
    </dgm:pt>
    <dgm:pt modelId="{B4555556-2DF0-407A-B42A-9DDA12C37498}" type="pres">
      <dgm:prSet presAssocID="{5C420D97-FE8A-44F8-8AB0-F96FC045B0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4226B3-F41F-4F89-9823-50310260BD0C}" type="pres">
      <dgm:prSet presAssocID="{443C7A5B-243E-4E68-80D6-3070795E90A5}" presName="boxAndChildren" presStyleCnt="0"/>
      <dgm:spPr/>
    </dgm:pt>
    <dgm:pt modelId="{65E3E30D-B1AB-4EB3-9374-9B56EC301924}" type="pres">
      <dgm:prSet presAssocID="{443C7A5B-243E-4E68-80D6-3070795E90A5}" presName="parentTextBox" presStyleLbl="node1" presStyleIdx="0" presStyleCnt="2"/>
      <dgm:spPr/>
      <dgm:t>
        <a:bodyPr/>
        <a:lstStyle/>
        <a:p>
          <a:endParaRPr lang="pt-BR"/>
        </a:p>
      </dgm:t>
    </dgm:pt>
    <dgm:pt modelId="{79D82C19-CF77-41F1-83A2-26B09A10B201}" type="pres">
      <dgm:prSet presAssocID="{433AB2E1-1071-43B6-91DF-D9CFA57F3CED}" presName="sp" presStyleCnt="0"/>
      <dgm:spPr/>
    </dgm:pt>
    <dgm:pt modelId="{D6710E98-5083-46C6-A77D-44B17682C54B}" type="pres">
      <dgm:prSet presAssocID="{80C26491-508F-4D8D-AE34-7DFBFC10F63E}" presName="arrowAndChildren" presStyleCnt="0"/>
      <dgm:spPr/>
    </dgm:pt>
    <dgm:pt modelId="{E9C7BBE5-8D95-4518-A153-2E7B88C7FD5F}" type="pres">
      <dgm:prSet presAssocID="{80C26491-508F-4D8D-AE34-7DFBFC10F63E}" presName="parentTextArrow" presStyleLbl="node1" presStyleIdx="0" presStyleCnt="2"/>
      <dgm:spPr/>
      <dgm:t>
        <a:bodyPr/>
        <a:lstStyle/>
        <a:p>
          <a:endParaRPr lang="pt-BR"/>
        </a:p>
      </dgm:t>
    </dgm:pt>
    <dgm:pt modelId="{ACFD7F84-F13D-4B25-B750-8619B3E29E68}" type="pres">
      <dgm:prSet presAssocID="{80C26491-508F-4D8D-AE34-7DFBFC10F63E}" presName="arrow" presStyleLbl="node1" presStyleIdx="1" presStyleCnt="2"/>
      <dgm:spPr/>
      <dgm:t>
        <a:bodyPr/>
        <a:lstStyle/>
        <a:p>
          <a:endParaRPr lang="pt-BR"/>
        </a:p>
      </dgm:t>
    </dgm:pt>
    <dgm:pt modelId="{A23477F7-8078-4BBD-A363-3F43C29AE4B9}" type="pres">
      <dgm:prSet presAssocID="{80C26491-508F-4D8D-AE34-7DFBFC10F63E}" presName="descendantArrow" presStyleCnt="0"/>
      <dgm:spPr/>
    </dgm:pt>
    <dgm:pt modelId="{6BA456C6-5569-4C5C-8565-AAEA2CC59F3D}" type="pres">
      <dgm:prSet presAssocID="{436AAF34-D6C4-4AAD-843A-74D1176A796D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DB822C-FCA7-4591-8C7B-91CBE1A980A0}" type="pres">
      <dgm:prSet presAssocID="{F4B5CA7F-08E5-4A7A-A133-527ACF566AED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16983B-B292-4037-8E95-3B11C6C19420}" type="pres">
      <dgm:prSet presAssocID="{D640233D-6395-42FC-8D94-E9A0BD6C3E84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A7E37A-9EC8-4EFD-A550-D9462C53614C}" type="presOf" srcId="{5C420D97-FE8A-44F8-8AB0-F96FC045B0F2}" destId="{B4555556-2DF0-407A-B42A-9DDA12C37498}" srcOrd="0" destOrd="0" presId="urn:microsoft.com/office/officeart/2005/8/layout/process4"/>
    <dgm:cxn modelId="{55A27FCE-9E30-4EFE-AF36-ABF19FC100CE}" srcId="{80C26491-508F-4D8D-AE34-7DFBFC10F63E}" destId="{F4B5CA7F-08E5-4A7A-A133-527ACF566AED}" srcOrd="1" destOrd="0" parTransId="{2A6FF491-0CE6-45A9-8394-0AAED477388F}" sibTransId="{43B14644-F143-4F53-9C1C-CBC9E90E6C54}"/>
    <dgm:cxn modelId="{093C9B4A-61DD-41BC-B0E0-BA3610A12B31}" type="presOf" srcId="{80C26491-508F-4D8D-AE34-7DFBFC10F63E}" destId="{ACFD7F84-F13D-4B25-B750-8619B3E29E68}" srcOrd="1" destOrd="0" presId="urn:microsoft.com/office/officeart/2005/8/layout/process4"/>
    <dgm:cxn modelId="{D7FE8EE8-E244-4F90-ABAD-593BAD605AA8}" type="presOf" srcId="{D640233D-6395-42FC-8D94-E9A0BD6C3E84}" destId="{0516983B-B292-4037-8E95-3B11C6C19420}" srcOrd="0" destOrd="0" presId="urn:microsoft.com/office/officeart/2005/8/layout/process4"/>
    <dgm:cxn modelId="{2CF3190A-4540-4A3C-AE02-C407E2F6EE3A}" type="presOf" srcId="{F4B5CA7F-08E5-4A7A-A133-527ACF566AED}" destId="{7FDB822C-FCA7-4591-8C7B-91CBE1A980A0}" srcOrd="0" destOrd="0" presId="urn:microsoft.com/office/officeart/2005/8/layout/process4"/>
    <dgm:cxn modelId="{3F16B092-9CAA-4ACD-815A-5987283218D3}" srcId="{5C420D97-FE8A-44F8-8AB0-F96FC045B0F2}" destId="{80C26491-508F-4D8D-AE34-7DFBFC10F63E}" srcOrd="0" destOrd="0" parTransId="{72291569-0AAA-4C43-BEA8-090A7C809ED2}" sibTransId="{433AB2E1-1071-43B6-91DF-D9CFA57F3CED}"/>
    <dgm:cxn modelId="{F78D7379-EFFC-45EE-A61F-F9C112B17F15}" type="presOf" srcId="{436AAF34-D6C4-4AAD-843A-74D1176A796D}" destId="{6BA456C6-5569-4C5C-8565-AAEA2CC59F3D}" srcOrd="0" destOrd="0" presId="urn:microsoft.com/office/officeart/2005/8/layout/process4"/>
    <dgm:cxn modelId="{3F75D614-D5D3-4848-9ECF-537C43B45EBC}" type="presOf" srcId="{80C26491-508F-4D8D-AE34-7DFBFC10F63E}" destId="{E9C7BBE5-8D95-4518-A153-2E7B88C7FD5F}" srcOrd="0" destOrd="0" presId="urn:microsoft.com/office/officeart/2005/8/layout/process4"/>
    <dgm:cxn modelId="{7714226F-6600-4EF1-9558-8FCE46E67843}" srcId="{5C420D97-FE8A-44F8-8AB0-F96FC045B0F2}" destId="{443C7A5B-243E-4E68-80D6-3070795E90A5}" srcOrd="1" destOrd="0" parTransId="{BF12353C-2FC6-405D-918D-5D9007AC9559}" sibTransId="{8ABD0FEA-9398-45AC-8DE4-F793A2847C49}"/>
    <dgm:cxn modelId="{38A77EC3-2081-40B3-A6CF-FFE924EDBAA0}" srcId="{80C26491-508F-4D8D-AE34-7DFBFC10F63E}" destId="{D640233D-6395-42FC-8D94-E9A0BD6C3E84}" srcOrd="2" destOrd="0" parTransId="{A5D0E27C-5190-470B-86E8-A1EE0A4C47A9}" sibTransId="{8BBEF117-E73D-4890-9311-7D5BDE54A56F}"/>
    <dgm:cxn modelId="{E04A666B-6C94-4EDF-861C-3634C354E88D}" srcId="{80C26491-508F-4D8D-AE34-7DFBFC10F63E}" destId="{436AAF34-D6C4-4AAD-843A-74D1176A796D}" srcOrd="0" destOrd="0" parTransId="{DDA70343-CB21-44FC-9ED4-73E8C316FC22}" sibTransId="{BCB0D443-658A-4DE1-A96C-29E458382F8E}"/>
    <dgm:cxn modelId="{321DAC9A-5042-47DF-B1BA-72852896398E}" type="presOf" srcId="{443C7A5B-243E-4E68-80D6-3070795E90A5}" destId="{65E3E30D-B1AB-4EB3-9374-9B56EC301924}" srcOrd="0" destOrd="0" presId="urn:microsoft.com/office/officeart/2005/8/layout/process4"/>
    <dgm:cxn modelId="{9D7023D2-7E83-4B8F-AD32-2DC87B757915}" type="presParOf" srcId="{B4555556-2DF0-407A-B42A-9DDA12C37498}" destId="{A94226B3-F41F-4F89-9823-50310260BD0C}" srcOrd="0" destOrd="0" presId="urn:microsoft.com/office/officeart/2005/8/layout/process4"/>
    <dgm:cxn modelId="{8DD7C3CA-5E43-4149-97FE-20E6AD977876}" type="presParOf" srcId="{A94226B3-F41F-4F89-9823-50310260BD0C}" destId="{65E3E30D-B1AB-4EB3-9374-9B56EC301924}" srcOrd="0" destOrd="0" presId="urn:microsoft.com/office/officeart/2005/8/layout/process4"/>
    <dgm:cxn modelId="{F2DB2745-5F1B-40FB-8635-42710FDDCAC9}" type="presParOf" srcId="{B4555556-2DF0-407A-B42A-9DDA12C37498}" destId="{79D82C19-CF77-41F1-83A2-26B09A10B201}" srcOrd="1" destOrd="0" presId="urn:microsoft.com/office/officeart/2005/8/layout/process4"/>
    <dgm:cxn modelId="{E97423EB-367E-4167-BCCE-E8702830CF1B}" type="presParOf" srcId="{B4555556-2DF0-407A-B42A-9DDA12C37498}" destId="{D6710E98-5083-46C6-A77D-44B17682C54B}" srcOrd="2" destOrd="0" presId="urn:microsoft.com/office/officeart/2005/8/layout/process4"/>
    <dgm:cxn modelId="{E88FD2DA-E219-402E-8937-EA781B0DEE45}" type="presParOf" srcId="{D6710E98-5083-46C6-A77D-44B17682C54B}" destId="{E9C7BBE5-8D95-4518-A153-2E7B88C7FD5F}" srcOrd="0" destOrd="0" presId="urn:microsoft.com/office/officeart/2005/8/layout/process4"/>
    <dgm:cxn modelId="{F85FC887-19DB-4613-AF57-9410F7DF16DB}" type="presParOf" srcId="{D6710E98-5083-46C6-A77D-44B17682C54B}" destId="{ACFD7F84-F13D-4B25-B750-8619B3E29E68}" srcOrd="1" destOrd="0" presId="urn:microsoft.com/office/officeart/2005/8/layout/process4"/>
    <dgm:cxn modelId="{8FE01194-4EFE-4142-8804-B7310860E4D9}" type="presParOf" srcId="{D6710E98-5083-46C6-A77D-44B17682C54B}" destId="{A23477F7-8078-4BBD-A363-3F43C29AE4B9}" srcOrd="2" destOrd="0" presId="urn:microsoft.com/office/officeart/2005/8/layout/process4"/>
    <dgm:cxn modelId="{DA5AE9B2-8D69-426C-8FB3-B93FA59800E2}" type="presParOf" srcId="{A23477F7-8078-4BBD-A363-3F43C29AE4B9}" destId="{6BA456C6-5569-4C5C-8565-AAEA2CC59F3D}" srcOrd="0" destOrd="0" presId="urn:microsoft.com/office/officeart/2005/8/layout/process4"/>
    <dgm:cxn modelId="{1DE6A7DD-30D1-4266-821D-FF77593F0353}" type="presParOf" srcId="{A23477F7-8078-4BBD-A363-3F43C29AE4B9}" destId="{7FDB822C-FCA7-4591-8C7B-91CBE1A980A0}" srcOrd="1" destOrd="0" presId="urn:microsoft.com/office/officeart/2005/8/layout/process4"/>
    <dgm:cxn modelId="{BF26A689-3E50-4001-B7FF-F2305290C68D}" type="presParOf" srcId="{A23477F7-8078-4BBD-A363-3F43C29AE4B9}" destId="{0516983B-B292-4037-8E95-3B11C6C1942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BC08D-DE3B-40F6-812F-A27F2AA49C00}">
      <dsp:nvSpPr>
        <dsp:cNvPr id="0" name=""/>
        <dsp:cNvSpPr/>
      </dsp:nvSpPr>
      <dsp:spPr>
        <a:xfrm>
          <a:off x="0" y="0"/>
          <a:ext cx="10163177" cy="10058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latin typeface="+mj-lt"/>
            </a:rPr>
            <a:t>Ações realizadas em conjunto com o SGS: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+mj-lt"/>
            </a:rPr>
            <a:t>GT Água, GT Energia, Gerenciamento de produtos químicos e PLS</a:t>
          </a:r>
          <a:endParaRPr lang="pt-BR" sz="2500" kern="1200" dirty="0">
            <a:latin typeface="+mj-lt"/>
          </a:endParaRPr>
        </a:p>
      </dsp:txBody>
      <dsp:txXfrm>
        <a:off x="0" y="0"/>
        <a:ext cx="10163177" cy="1005839"/>
      </dsp:txXfrm>
    </dsp:sp>
    <dsp:sp modelId="{F05F373B-2918-483E-AEC7-378183537BE0}">
      <dsp:nvSpPr>
        <dsp:cNvPr id="0" name=""/>
        <dsp:cNvSpPr/>
      </dsp:nvSpPr>
      <dsp:spPr>
        <a:xfrm>
          <a:off x="4962" y="1005839"/>
          <a:ext cx="1692208" cy="21122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i="0" kern="1200" dirty="0" smtClean="0">
              <a:latin typeface="+mj-lt"/>
            </a:rPr>
            <a:t>GT Água: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i="0" kern="1200" dirty="0" smtClean="0">
              <a:latin typeface="+mj-lt"/>
            </a:rPr>
            <a:t>Instalação de 64 purificadores de água potável.</a:t>
          </a:r>
          <a:endParaRPr lang="pt-BR" sz="1600" i="0" kern="1200" dirty="0">
            <a:latin typeface="+mj-lt"/>
          </a:endParaRPr>
        </a:p>
      </dsp:txBody>
      <dsp:txXfrm>
        <a:off x="4962" y="1005839"/>
        <a:ext cx="1692208" cy="2112263"/>
      </dsp:txXfrm>
    </dsp:sp>
    <dsp:sp modelId="{E9FCBF81-C564-49CF-8A4C-B194B4DD6BF7}">
      <dsp:nvSpPr>
        <dsp:cNvPr id="0" name=""/>
        <dsp:cNvSpPr/>
      </dsp:nvSpPr>
      <dsp:spPr>
        <a:xfrm>
          <a:off x="1697171" y="1005839"/>
          <a:ext cx="1692208" cy="21122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i="0" kern="1200" dirty="0" smtClean="0">
              <a:latin typeface="+mj-lt"/>
            </a:rPr>
            <a:t>GT Água: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i="0" kern="1200" dirty="0" smtClean="0">
              <a:latin typeface="+mj-lt"/>
            </a:rPr>
            <a:t>Instalação de equipamentos poupadores de água no prédio da ENSP.</a:t>
          </a:r>
        </a:p>
      </dsp:txBody>
      <dsp:txXfrm>
        <a:off x="1697171" y="1005839"/>
        <a:ext cx="1692208" cy="2112263"/>
      </dsp:txXfrm>
    </dsp:sp>
    <dsp:sp modelId="{21F4E1CE-1409-4D7C-A3D0-2824141D57C2}">
      <dsp:nvSpPr>
        <dsp:cNvPr id="0" name=""/>
        <dsp:cNvSpPr/>
      </dsp:nvSpPr>
      <dsp:spPr>
        <a:xfrm>
          <a:off x="3389379" y="1005839"/>
          <a:ext cx="1692208" cy="21122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i="0" kern="1200" dirty="0" smtClean="0">
              <a:latin typeface="+mj-lt"/>
            </a:rPr>
            <a:t>GT Água: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i="0" kern="1200" dirty="0" smtClean="0">
              <a:latin typeface="+mj-lt"/>
            </a:rPr>
            <a:t>Monitoramento e controle da qualidade da água nos reservatórios (caixas d’água e cisternas)</a:t>
          </a:r>
          <a:endParaRPr lang="pt-BR" sz="1600" i="0" kern="1200" dirty="0">
            <a:latin typeface="+mj-lt"/>
          </a:endParaRPr>
        </a:p>
      </dsp:txBody>
      <dsp:txXfrm>
        <a:off x="3389379" y="1005839"/>
        <a:ext cx="1692208" cy="2112263"/>
      </dsp:txXfrm>
    </dsp:sp>
    <dsp:sp modelId="{1B4DE7C4-5632-4377-B6CA-63AF84946E5E}">
      <dsp:nvSpPr>
        <dsp:cNvPr id="0" name=""/>
        <dsp:cNvSpPr/>
      </dsp:nvSpPr>
      <dsp:spPr>
        <a:xfrm>
          <a:off x="5081588" y="1005839"/>
          <a:ext cx="1692208" cy="21122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i="0" kern="1200" dirty="0" smtClean="0">
              <a:latin typeface="+mj-lt"/>
            </a:rPr>
            <a:t>GT Energia: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i="0" kern="1200" dirty="0" smtClean="0">
              <a:latin typeface="+mj-lt"/>
            </a:rPr>
            <a:t>Instalação de lâmpadas LED no prédio da ENSP</a:t>
          </a:r>
          <a:endParaRPr lang="pt-BR" sz="1600" i="0" kern="1200" dirty="0">
            <a:latin typeface="+mj-lt"/>
          </a:endParaRPr>
        </a:p>
      </dsp:txBody>
      <dsp:txXfrm>
        <a:off x="5081588" y="1005839"/>
        <a:ext cx="1692208" cy="2112263"/>
      </dsp:txXfrm>
    </dsp:sp>
    <dsp:sp modelId="{E2638604-B218-49CD-B3E5-742D749D1D0E}">
      <dsp:nvSpPr>
        <dsp:cNvPr id="0" name=""/>
        <dsp:cNvSpPr/>
      </dsp:nvSpPr>
      <dsp:spPr>
        <a:xfrm>
          <a:off x="6773797" y="1005839"/>
          <a:ext cx="1692208" cy="21122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i="0" kern="1200" dirty="0" smtClean="0">
              <a:latin typeface="+mj-lt"/>
            </a:rPr>
            <a:t>Gerenciamento de produtos químicos: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i="0" kern="1200" dirty="0" smtClean="0">
              <a:latin typeface="+mj-lt"/>
            </a:rPr>
            <a:t>Aquisição de armários de produtos químicos para atender a Acreditação</a:t>
          </a:r>
          <a:endParaRPr lang="pt-BR" sz="1600" i="0" kern="1200" dirty="0">
            <a:latin typeface="+mj-lt"/>
          </a:endParaRPr>
        </a:p>
      </dsp:txBody>
      <dsp:txXfrm>
        <a:off x="6773797" y="1005839"/>
        <a:ext cx="1692208" cy="2112263"/>
      </dsp:txXfrm>
    </dsp:sp>
    <dsp:sp modelId="{AAD2DAB4-0D53-4E30-A569-6C08C9B92231}">
      <dsp:nvSpPr>
        <dsp:cNvPr id="0" name=""/>
        <dsp:cNvSpPr/>
      </dsp:nvSpPr>
      <dsp:spPr>
        <a:xfrm>
          <a:off x="8466005" y="1005839"/>
          <a:ext cx="1692208" cy="21122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i="0" kern="1200" dirty="0" smtClean="0">
              <a:latin typeface="+mj-lt"/>
            </a:rPr>
            <a:t>PLS: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i="0" kern="1200" dirty="0" smtClean="0">
              <a:latin typeface="+mj-lt"/>
            </a:rPr>
            <a:t>Aquisição de produtos sustentáveis</a:t>
          </a:r>
          <a:endParaRPr lang="pt-BR" sz="1600" i="0" kern="1200" dirty="0">
            <a:latin typeface="+mj-lt"/>
          </a:endParaRPr>
        </a:p>
      </dsp:txBody>
      <dsp:txXfrm>
        <a:off x="8466005" y="1005839"/>
        <a:ext cx="1692208" cy="2112263"/>
      </dsp:txXfrm>
    </dsp:sp>
    <dsp:sp modelId="{5EFA4AC3-1CE6-49C0-99B4-4D2BACA93429}">
      <dsp:nvSpPr>
        <dsp:cNvPr id="0" name=""/>
        <dsp:cNvSpPr/>
      </dsp:nvSpPr>
      <dsp:spPr>
        <a:xfrm>
          <a:off x="0" y="3118103"/>
          <a:ext cx="10163177" cy="23469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AC90-557B-4890-B7A0-FC273C47D01B}">
      <dsp:nvSpPr>
        <dsp:cNvPr id="0" name=""/>
        <dsp:cNvSpPr/>
      </dsp:nvSpPr>
      <dsp:spPr>
        <a:xfrm>
          <a:off x="2005" y="0"/>
          <a:ext cx="3120772" cy="4381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Substituição da porta principal;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Adequações nas áreas administrativas;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Substituição dos condicionadores de ar Split com alto grau de obsolescência;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Adequação da área de espera;</a:t>
          </a:r>
          <a:endParaRPr lang="pt-BR" sz="1600" kern="1200" dirty="0"/>
        </a:p>
      </dsp:txBody>
      <dsp:txXfrm>
        <a:off x="2005" y="1752600"/>
        <a:ext cx="3120772" cy="1752600"/>
      </dsp:txXfrm>
    </dsp:sp>
    <dsp:sp modelId="{D8AE262F-035E-4207-AAF6-5F8DA24FCA13}">
      <dsp:nvSpPr>
        <dsp:cNvPr id="0" name=""/>
        <dsp:cNvSpPr/>
      </dsp:nvSpPr>
      <dsp:spPr>
        <a:xfrm>
          <a:off x="832872" y="262890"/>
          <a:ext cx="1459039" cy="145903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E87D1-0C41-4F71-836A-7D831AD76549}">
      <dsp:nvSpPr>
        <dsp:cNvPr id="0" name=""/>
        <dsp:cNvSpPr/>
      </dsp:nvSpPr>
      <dsp:spPr>
        <a:xfrm>
          <a:off x="3216401" y="0"/>
          <a:ext cx="3120772" cy="4381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Balanceamento dos circuitos de emergência;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Instalação de equipamentos no laboratório;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Adequação dos circuitos da sala de freezers;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>
        <a:off x="3216401" y="1752600"/>
        <a:ext cx="3120772" cy="1752600"/>
      </dsp:txXfrm>
    </dsp:sp>
    <dsp:sp modelId="{67BFC26C-8361-49EA-98FC-D7AED0259A89}">
      <dsp:nvSpPr>
        <dsp:cNvPr id="0" name=""/>
        <dsp:cNvSpPr/>
      </dsp:nvSpPr>
      <dsp:spPr>
        <a:xfrm>
          <a:off x="4047268" y="99433"/>
          <a:ext cx="1459039" cy="145903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30324-BE83-4159-82EC-C1867C03D15B}">
      <dsp:nvSpPr>
        <dsp:cNvPr id="0" name=""/>
        <dsp:cNvSpPr/>
      </dsp:nvSpPr>
      <dsp:spPr>
        <a:xfrm>
          <a:off x="6430797" y="0"/>
          <a:ext cx="3120772" cy="4381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Eliminação d riscos nos quadros elétricos, com revisão e identificação dos circuitos;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Instalação de cadeiras com pranchetas  </a:t>
          </a:r>
          <a:r>
            <a:rPr lang="pt-BR" sz="1500" kern="1200" dirty="0" err="1" smtClean="0"/>
            <a:t>escamoteável</a:t>
          </a:r>
          <a:r>
            <a:rPr lang="pt-BR" sz="1500" kern="1200" dirty="0" smtClean="0"/>
            <a:t> no auditório 01.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Contenção  de problemas estruturais na laje  do auditório  02;</a:t>
          </a:r>
          <a:endParaRPr lang="pt-BR" sz="1500" kern="1200" dirty="0"/>
        </a:p>
      </dsp:txBody>
      <dsp:txXfrm>
        <a:off x="6430797" y="1752600"/>
        <a:ext cx="3120772" cy="1752600"/>
      </dsp:txXfrm>
    </dsp:sp>
    <dsp:sp modelId="{83859DA2-8E69-4053-9792-A3C323F1B385}">
      <dsp:nvSpPr>
        <dsp:cNvPr id="0" name=""/>
        <dsp:cNvSpPr/>
      </dsp:nvSpPr>
      <dsp:spPr>
        <a:xfrm>
          <a:off x="7261664" y="262890"/>
          <a:ext cx="1459039" cy="145903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E5EF2-85CC-47DF-BC75-46F9EA16F7CF}">
      <dsp:nvSpPr>
        <dsp:cNvPr id="0" name=""/>
        <dsp:cNvSpPr/>
      </dsp:nvSpPr>
      <dsp:spPr>
        <a:xfrm>
          <a:off x="382143" y="3505200"/>
          <a:ext cx="8789289" cy="65722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7AD22-4528-40CA-BAE0-B26B6B571FAC}">
      <dsp:nvSpPr>
        <dsp:cNvPr id="0" name=""/>
        <dsp:cNvSpPr/>
      </dsp:nvSpPr>
      <dsp:spPr>
        <a:xfrm>
          <a:off x="3009" y="459479"/>
          <a:ext cx="3253672" cy="242879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430C4-3DF4-4530-92CD-A1FD97030DF4}">
      <dsp:nvSpPr>
        <dsp:cNvPr id="0" name=""/>
        <dsp:cNvSpPr/>
      </dsp:nvSpPr>
      <dsp:spPr>
        <a:xfrm>
          <a:off x="3009" y="2888276"/>
          <a:ext cx="3253672" cy="1044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0" rIns="71120" bIns="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600" kern="1200" dirty="0" smtClean="0"/>
            <a:t>Antes</a:t>
          </a:r>
          <a:endParaRPr lang="pt-BR" sz="5600" kern="1200" dirty="0"/>
        </a:p>
      </dsp:txBody>
      <dsp:txXfrm>
        <a:off x="3009" y="2888276"/>
        <a:ext cx="2291318" cy="1044383"/>
      </dsp:txXfrm>
    </dsp:sp>
    <dsp:sp modelId="{055158A2-571A-48FE-915C-8793E46B7F0F}">
      <dsp:nvSpPr>
        <dsp:cNvPr id="0" name=""/>
        <dsp:cNvSpPr/>
      </dsp:nvSpPr>
      <dsp:spPr>
        <a:xfrm>
          <a:off x="2386369" y="3054167"/>
          <a:ext cx="1138785" cy="11387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0D9C7-2F28-4BEF-9B1A-91627307996A}">
      <dsp:nvSpPr>
        <dsp:cNvPr id="0" name=""/>
        <dsp:cNvSpPr/>
      </dsp:nvSpPr>
      <dsp:spPr>
        <a:xfrm>
          <a:off x="3807281" y="459479"/>
          <a:ext cx="3253672" cy="242879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41F2F-9B3F-4E0C-A188-0E79AC362ADC}">
      <dsp:nvSpPr>
        <dsp:cNvPr id="0" name=""/>
        <dsp:cNvSpPr/>
      </dsp:nvSpPr>
      <dsp:spPr>
        <a:xfrm>
          <a:off x="3807281" y="2888276"/>
          <a:ext cx="3253672" cy="1044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0" rIns="71120" bIns="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600" kern="1200" dirty="0" smtClean="0"/>
            <a:t>Depois</a:t>
          </a:r>
          <a:endParaRPr lang="pt-BR" sz="5600" kern="1200" dirty="0"/>
        </a:p>
      </dsp:txBody>
      <dsp:txXfrm>
        <a:off x="3807281" y="2888276"/>
        <a:ext cx="2291318" cy="1044383"/>
      </dsp:txXfrm>
    </dsp:sp>
    <dsp:sp modelId="{F8B4D06C-7893-4BB7-9299-D0BA57BFB020}">
      <dsp:nvSpPr>
        <dsp:cNvPr id="0" name=""/>
        <dsp:cNvSpPr/>
      </dsp:nvSpPr>
      <dsp:spPr>
        <a:xfrm>
          <a:off x="6190641" y="3054167"/>
          <a:ext cx="1138785" cy="113878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7AD22-4528-40CA-BAE0-B26B6B571FAC}">
      <dsp:nvSpPr>
        <dsp:cNvPr id="0" name=""/>
        <dsp:cNvSpPr/>
      </dsp:nvSpPr>
      <dsp:spPr>
        <a:xfrm>
          <a:off x="11276" y="1658752"/>
          <a:ext cx="3048845" cy="227589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430C4-3DF4-4530-92CD-A1FD97030DF4}">
      <dsp:nvSpPr>
        <dsp:cNvPr id="0" name=""/>
        <dsp:cNvSpPr/>
      </dsp:nvSpPr>
      <dsp:spPr>
        <a:xfrm>
          <a:off x="11276" y="3934651"/>
          <a:ext cx="3048845" cy="978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Troca e automação da porta de acesso</a:t>
          </a:r>
          <a:endParaRPr lang="pt-BR" sz="2300" kern="1200" dirty="0"/>
        </a:p>
      </dsp:txBody>
      <dsp:txXfrm>
        <a:off x="11276" y="3934651"/>
        <a:ext cx="2147074" cy="978636"/>
      </dsp:txXfrm>
    </dsp:sp>
    <dsp:sp modelId="{055158A2-571A-48FE-915C-8793E46B7F0F}">
      <dsp:nvSpPr>
        <dsp:cNvPr id="0" name=""/>
        <dsp:cNvSpPr/>
      </dsp:nvSpPr>
      <dsp:spPr>
        <a:xfrm>
          <a:off x="2375674" y="4221613"/>
          <a:ext cx="804942" cy="80406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0D9C7-2F28-4BEF-9B1A-91627307996A}">
      <dsp:nvSpPr>
        <dsp:cNvPr id="0" name=""/>
        <dsp:cNvSpPr/>
      </dsp:nvSpPr>
      <dsp:spPr>
        <a:xfrm>
          <a:off x="3444983" y="1649586"/>
          <a:ext cx="3048845" cy="227589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41F2F-9B3F-4E0C-A188-0E79AC362ADC}">
      <dsp:nvSpPr>
        <dsp:cNvPr id="0" name=""/>
        <dsp:cNvSpPr/>
      </dsp:nvSpPr>
      <dsp:spPr>
        <a:xfrm>
          <a:off x="3444983" y="3925485"/>
          <a:ext cx="3048845" cy="978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Troca do balcão do porteiro</a:t>
          </a:r>
          <a:endParaRPr lang="pt-BR" sz="2300" kern="1200" dirty="0"/>
        </a:p>
      </dsp:txBody>
      <dsp:txXfrm>
        <a:off x="3444983" y="3925485"/>
        <a:ext cx="2147074" cy="978636"/>
      </dsp:txXfrm>
    </dsp:sp>
    <dsp:sp modelId="{F8B4D06C-7893-4BB7-9299-D0BA57BFB020}">
      <dsp:nvSpPr>
        <dsp:cNvPr id="0" name=""/>
        <dsp:cNvSpPr/>
      </dsp:nvSpPr>
      <dsp:spPr>
        <a:xfrm>
          <a:off x="5784054" y="4194114"/>
          <a:ext cx="855597" cy="84073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4F4B4-8190-4D9D-AF24-C2DFBD32BC75}">
      <dsp:nvSpPr>
        <dsp:cNvPr id="0" name=""/>
        <dsp:cNvSpPr/>
      </dsp:nvSpPr>
      <dsp:spPr>
        <a:xfrm>
          <a:off x="6904018" y="1662191"/>
          <a:ext cx="3048845" cy="227589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123EC-210E-4DB5-AE41-C04F1FA2B266}">
      <dsp:nvSpPr>
        <dsp:cNvPr id="0" name=""/>
        <dsp:cNvSpPr/>
      </dsp:nvSpPr>
      <dsp:spPr>
        <a:xfrm>
          <a:off x="6904018" y="3938090"/>
          <a:ext cx="3048845" cy="978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Criação de balcão de recepção</a:t>
          </a:r>
          <a:endParaRPr lang="pt-BR" sz="2300" kern="1200" dirty="0"/>
        </a:p>
      </dsp:txBody>
      <dsp:txXfrm>
        <a:off x="6904018" y="3938090"/>
        <a:ext cx="2147074" cy="978636"/>
      </dsp:txXfrm>
    </dsp:sp>
    <dsp:sp modelId="{17F9D11B-719A-496A-B28E-CEFE8E011E1B}">
      <dsp:nvSpPr>
        <dsp:cNvPr id="0" name=""/>
        <dsp:cNvSpPr/>
      </dsp:nvSpPr>
      <dsp:spPr>
        <a:xfrm>
          <a:off x="9281953" y="4231929"/>
          <a:ext cx="777870" cy="790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C90DC-B148-474B-8374-BF24D6F008E7}">
      <dsp:nvSpPr>
        <dsp:cNvPr id="0" name=""/>
        <dsp:cNvSpPr/>
      </dsp:nvSpPr>
      <dsp:spPr>
        <a:xfrm>
          <a:off x="5166" y="529142"/>
          <a:ext cx="2503709" cy="294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E7E43-7010-4FF0-9232-1FE2479596F6}">
      <dsp:nvSpPr>
        <dsp:cNvPr id="0" name=""/>
        <dsp:cNvSpPr/>
      </dsp:nvSpPr>
      <dsp:spPr>
        <a:xfrm>
          <a:off x="5166" y="639765"/>
          <a:ext cx="183931" cy="1839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7A00-CF13-4D94-ADEA-C1FF0E7C80FE}">
      <dsp:nvSpPr>
        <dsp:cNvPr id="0" name=""/>
        <dsp:cNvSpPr/>
      </dsp:nvSpPr>
      <dsp:spPr>
        <a:xfrm>
          <a:off x="5166" y="0"/>
          <a:ext cx="2503709" cy="52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Acompanhamento técnico de serviços de engenharia</a:t>
          </a:r>
          <a:endParaRPr lang="pt-BR" sz="1700" kern="1200" dirty="0"/>
        </a:p>
      </dsp:txBody>
      <dsp:txXfrm>
        <a:off x="5166" y="0"/>
        <a:ext cx="2503709" cy="529142"/>
      </dsp:txXfrm>
    </dsp:sp>
    <dsp:sp modelId="{C877822A-74E1-4C93-A91C-DED5458C19C0}">
      <dsp:nvSpPr>
        <dsp:cNvPr id="0" name=""/>
        <dsp:cNvSpPr/>
      </dsp:nvSpPr>
      <dsp:spPr>
        <a:xfrm>
          <a:off x="5166" y="1068504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2C3DF-16DB-4627-B4E8-885CFA6F3F49}">
      <dsp:nvSpPr>
        <dsp:cNvPr id="0" name=""/>
        <dsp:cNvSpPr/>
      </dsp:nvSpPr>
      <dsp:spPr>
        <a:xfrm>
          <a:off x="180425" y="946100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Obras de reforma do auditório térreo;</a:t>
          </a:r>
          <a:endParaRPr lang="pt-BR" sz="1000" kern="1200" dirty="0"/>
        </a:p>
      </dsp:txBody>
      <dsp:txXfrm>
        <a:off x="180425" y="946100"/>
        <a:ext cx="2328449" cy="428734"/>
      </dsp:txXfrm>
    </dsp:sp>
    <dsp:sp modelId="{9196FF3D-9CDB-4EA2-94DA-26E2C8AE81DC}">
      <dsp:nvSpPr>
        <dsp:cNvPr id="0" name=""/>
        <dsp:cNvSpPr/>
      </dsp:nvSpPr>
      <dsp:spPr>
        <a:xfrm>
          <a:off x="5166" y="1497238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E97D4-E880-41CA-BD63-ACF4F31E780F}">
      <dsp:nvSpPr>
        <dsp:cNvPr id="0" name=""/>
        <dsp:cNvSpPr/>
      </dsp:nvSpPr>
      <dsp:spPr>
        <a:xfrm>
          <a:off x="180425" y="1374834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Obras da cisterna e pátio do prédio sede da ENSP;</a:t>
          </a:r>
          <a:endParaRPr lang="pt-BR" sz="1000" kern="1200" dirty="0"/>
        </a:p>
      </dsp:txBody>
      <dsp:txXfrm>
        <a:off x="180425" y="1374834"/>
        <a:ext cx="2328449" cy="428734"/>
      </dsp:txXfrm>
    </dsp:sp>
    <dsp:sp modelId="{026AA88A-C19D-46FF-A32A-28C42DB85324}">
      <dsp:nvSpPr>
        <dsp:cNvPr id="0" name=""/>
        <dsp:cNvSpPr/>
      </dsp:nvSpPr>
      <dsp:spPr>
        <a:xfrm>
          <a:off x="5166" y="1925972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00F01-4834-4D00-8EF1-AC659D08E610}">
      <dsp:nvSpPr>
        <dsp:cNvPr id="0" name=""/>
        <dsp:cNvSpPr/>
      </dsp:nvSpPr>
      <dsp:spPr>
        <a:xfrm>
          <a:off x="180425" y="1803569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Reparos nos dutos de gás do entorno da ENSP</a:t>
          </a:r>
          <a:endParaRPr lang="pt-BR" sz="1000" kern="1200" dirty="0"/>
        </a:p>
      </dsp:txBody>
      <dsp:txXfrm>
        <a:off x="180425" y="1803569"/>
        <a:ext cx="2328449" cy="428734"/>
      </dsp:txXfrm>
    </dsp:sp>
    <dsp:sp modelId="{482478AB-732A-442E-8028-D03629B9FE19}">
      <dsp:nvSpPr>
        <dsp:cNvPr id="0" name=""/>
        <dsp:cNvSpPr/>
      </dsp:nvSpPr>
      <dsp:spPr>
        <a:xfrm>
          <a:off x="2634060" y="529142"/>
          <a:ext cx="2503709" cy="294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4B21A-275D-4D4D-9949-1FD9628FEAE3}">
      <dsp:nvSpPr>
        <dsp:cNvPr id="0" name=""/>
        <dsp:cNvSpPr/>
      </dsp:nvSpPr>
      <dsp:spPr>
        <a:xfrm>
          <a:off x="2634060" y="639765"/>
          <a:ext cx="183931" cy="1839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C8C79-503D-4DEB-A9C5-88F92FEC2382}">
      <dsp:nvSpPr>
        <dsp:cNvPr id="0" name=""/>
        <dsp:cNvSpPr/>
      </dsp:nvSpPr>
      <dsp:spPr>
        <a:xfrm>
          <a:off x="2634060" y="0"/>
          <a:ext cx="2503709" cy="52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Suporte à 152 Eventos</a:t>
          </a:r>
          <a:endParaRPr lang="pt-BR" sz="1700" kern="1200" dirty="0"/>
        </a:p>
      </dsp:txBody>
      <dsp:txXfrm>
        <a:off x="2634060" y="0"/>
        <a:ext cx="2503709" cy="529142"/>
      </dsp:txXfrm>
    </dsp:sp>
    <dsp:sp modelId="{0BDBBBFC-E9DE-4852-B87B-FE286CF47EE9}">
      <dsp:nvSpPr>
        <dsp:cNvPr id="0" name=""/>
        <dsp:cNvSpPr/>
      </dsp:nvSpPr>
      <dsp:spPr>
        <a:xfrm>
          <a:off x="2634060" y="1068504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6FE19-88C7-4CD9-AD21-D5D9D91C1571}">
      <dsp:nvSpPr>
        <dsp:cNvPr id="0" name=""/>
        <dsp:cNvSpPr/>
      </dsp:nvSpPr>
      <dsp:spPr>
        <a:xfrm>
          <a:off x="2809320" y="946100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Apoio logístico;</a:t>
          </a:r>
          <a:endParaRPr lang="pt-BR" sz="1000" kern="1200" dirty="0"/>
        </a:p>
      </dsp:txBody>
      <dsp:txXfrm>
        <a:off x="2809320" y="946100"/>
        <a:ext cx="2328449" cy="428734"/>
      </dsp:txXfrm>
    </dsp:sp>
    <dsp:sp modelId="{C398E541-66F9-4A23-9663-5DCFD6C6FFE4}">
      <dsp:nvSpPr>
        <dsp:cNvPr id="0" name=""/>
        <dsp:cNvSpPr/>
      </dsp:nvSpPr>
      <dsp:spPr>
        <a:xfrm>
          <a:off x="2634060" y="1497238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9BAAA-F3A5-49F0-AEF5-945B51DD1120}">
      <dsp:nvSpPr>
        <dsp:cNvPr id="0" name=""/>
        <dsp:cNvSpPr/>
      </dsp:nvSpPr>
      <dsp:spPr>
        <a:xfrm>
          <a:off x="2809320" y="1374834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Organização das equipes de segurança (vigilância e Brigada)</a:t>
          </a:r>
          <a:endParaRPr lang="pt-BR" sz="1000" kern="1200" dirty="0"/>
        </a:p>
      </dsp:txBody>
      <dsp:txXfrm>
        <a:off x="2809320" y="1374834"/>
        <a:ext cx="2328449" cy="428734"/>
      </dsp:txXfrm>
    </dsp:sp>
    <dsp:sp modelId="{2FD874C4-1B01-40B5-8E2C-4EC81A272D07}">
      <dsp:nvSpPr>
        <dsp:cNvPr id="0" name=""/>
        <dsp:cNvSpPr/>
      </dsp:nvSpPr>
      <dsp:spPr>
        <a:xfrm>
          <a:off x="2634060" y="1925972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C645F-51E5-421D-A04F-E9827430F2FD}">
      <dsp:nvSpPr>
        <dsp:cNvPr id="0" name=""/>
        <dsp:cNvSpPr/>
      </dsp:nvSpPr>
      <dsp:spPr>
        <a:xfrm>
          <a:off x="2809320" y="1803569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Serviços de manutenção predial, civil, hidráulica e elétrica;</a:t>
          </a:r>
          <a:endParaRPr lang="pt-BR" sz="1000" kern="1200" dirty="0"/>
        </a:p>
      </dsp:txBody>
      <dsp:txXfrm>
        <a:off x="2809320" y="1803569"/>
        <a:ext cx="2328449" cy="428734"/>
      </dsp:txXfrm>
    </dsp:sp>
    <dsp:sp modelId="{77D09708-47DF-4876-9523-B764ECAC4BEA}">
      <dsp:nvSpPr>
        <dsp:cNvPr id="0" name=""/>
        <dsp:cNvSpPr/>
      </dsp:nvSpPr>
      <dsp:spPr>
        <a:xfrm>
          <a:off x="5262955" y="529142"/>
          <a:ext cx="2503709" cy="294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6DBF2-6030-4CC4-AAA6-65BA61BE21C5}">
      <dsp:nvSpPr>
        <dsp:cNvPr id="0" name=""/>
        <dsp:cNvSpPr/>
      </dsp:nvSpPr>
      <dsp:spPr>
        <a:xfrm>
          <a:off x="5262955" y="639765"/>
          <a:ext cx="183931" cy="1839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D9934-EC18-4007-AD76-3ABCDF3A7DC9}">
      <dsp:nvSpPr>
        <dsp:cNvPr id="0" name=""/>
        <dsp:cNvSpPr/>
      </dsp:nvSpPr>
      <dsp:spPr>
        <a:xfrm>
          <a:off x="5262955" y="0"/>
          <a:ext cx="2503709" cy="52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Reformas e pequenos serviços</a:t>
          </a:r>
          <a:endParaRPr lang="pt-BR" sz="1700" kern="1200" dirty="0"/>
        </a:p>
      </dsp:txBody>
      <dsp:txXfrm>
        <a:off x="5262955" y="0"/>
        <a:ext cx="2503709" cy="529142"/>
      </dsp:txXfrm>
    </dsp:sp>
    <dsp:sp modelId="{74AC6F2A-5581-4549-B2BE-0D1B009A506A}">
      <dsp:nvSpPr>
        <dsp:cNvPr id="0" name=""/>
        <dsp:cNvSpPr/>
      </dsp:nvSpPr>
      <dsp:spPr>
        <a:xfrm>
          <a:off x="5262955" y="1068504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3CA0-0FC3-41AC-9287-87CACD3144FA}">
      <dsp:nvSpPr>
        <dsp:cNvPr id="0" name=""/>
        <dsp:cNvSpPr/>
      </dsp:nvSpPr>
      <dsp:spPr>
        <a:xfrm>
          <a:off x="5438214" y="946100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Adequações na SECA;</a:t>
          </a:r>
          <a:endParaRPr lang="pt-BR" sz="1000" kern="1200" dirty="0"/>
        </a:p>
      </dsp:txBody>
      <dsp:txXfrm>
        <a:off x="5438214" y="946100"/>
        <a:ext cx="2328449" cy="428734"/>
      </dsp:txXfrm>
    </dsp:sp>
    <dsp:sp modelId="{2BBB864B-765F-4184-A083-35EE963BFD4F}">
      <dsp:nvSpPr>
        <dsp:cNvPr id="0" name=""/>
        <dsp:cNvSpPr/>
      </dsp:nvSpPr>
      <dsp:spPr>
        <a:xfrm>
          <a:off x="5262955" y="1497238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B466F-5F74-405F-85CB-65BF0B6BB169}">
      <dsp:nvSpPr>
        <dsp:cNvPr id="0" name=""/>
        <dsp:cNvSpPr/>
      </dsp:nvSpPr>
      <dsp:spPr>
        <a:xfrm>
          <a:off x="5438214" y="1374834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Adequações  no GESCON, SGQ e SGTI;</a:t>
          </a:r>
          <a:endParaRPr lang="pt-BR" sz="1000" kern="1200" dirty="0"/>
        </a:p>
      </dsp:txBody>
      <dsp:txXfrm>
        <a:off x="5438214" y="1374834"/>
        <a:ext cx="2328449" cy="428734"/>
      </dsp:txXfrm>
    </dsp:sp>
    <dsp:sp modelId="{5BE335BE-CDC9-45B8-943B-73D2D963386E}">
      <dsp:nvSpPr>
        <dsp:cNvPr id="0" name=""/>
        <dsp:cNvSpPr/>
      </dsp:nvSpPr>
      <dsp:spPr>
        <a:xfrm>
          <a:off x="5262955" y="1925972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5ED57-C81C-4130-9619-4BD2F7209FBC}">
      <dsp:nvSpPr>
        <dsp:cNvPr id="0" name=""/>
        <dsp:cNvSpPr/>
      </dsp:nvSpPr>
      <dsp:spPr>
        <a:xfrm>
          <a:off x="5438214" y="1803569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Adequações na sala da rede escola;</a:t>
          </a:r>
          <a:endParaRPr lang="pt-BR" sz="1000" kern="1200" dirty="0"/>
        </a:p>
      </dsp:txBody>
      <dsp:txXfrm>
        <a:off x="5438214" y="1803569"/>
        <a:ext cx="2328449" cy="428734"/>
      </dsp:txXfrm>
    </dsp:sp>
    <dsp:sp modelId="{5E9845E5-7760-4648-8AA7-2E4B6EF80584}">
      <dsp:nvSpPr>
        <dsp:cNvPr id="0" name=""/>
        <dsp:cNvSpPr/>
      </dsp:nvSpPr>
      <dsp:spPr>
        <a:xfrm>
          <a:off x="5262955" y="2354706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60C6A-F1D0-472E-9AC8-3FA7E542F1F4}">
      <dsp:nvSpPr>
        <dsp:cNvPr id="0" name=""/>
        <dsp:cNvSpPr/>
      </dsp:nvSpPr>
      <dsp:spPr>
        <a:xfrm>
          <a:off x="5438214" y="2232303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Adequações Físicas no almoxarifado da ENSP;</a:t>
          </a:r>
          <a:endParaRPr lang="pt-BR" sz="1000" kern="1200" dirty="0"/>
        </a:p>
      </dsp:txBody>
      <dsp:txXfrm>
        <a:off x="5438214" y="2232303"/>
        <a:ext cx="2328449" cy="428734"/>
      </dsp:txXfrm>
    </dsp:sp>
    <dsp:sp modelId="{AE73C310-F739-455C-B1FE-9E1FDF2EFE94}">
      <dsp:nvSpPr>
        <dsp:cNvPr id="0" name=""/>
        <dsp:cNvSpPr/>
      </dsp:nvSpPr>
      <dsp:spPr>
        <a:xfrm>
          <a:off x="5262955" y="2783441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2EB96-880A-496C-B2EC-00DAC0D94C5F}">
      <dsp:nvSpPr>
        <dsp:cNvPr id="0" name=""/>
        <dsp:cNvSpPr/>
      </dsp:nvSpPr>
      <dsp:spPr>
        <a:xfrm>
          <a:off x="5438214" y="2661037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Adequações  no espaço dos alunos no 2º andar;</a:t>
          </a:r>
          <a:endParaRPr lang="pt-BR" sz="1000" kern="1200" dirty="0"/>
        </a:p>
      </dsp:txBody>
      <dsp:txXfrm>
        <a:off x="5438214" y="2661037"/>
        <a:ext cx="2328449" cy="428734"/>
      </dsp:txXfrm>
    </dsp:sp>
    <dsp:sp modelId="{5CD3D673-B43F-43E5-95AF-3FC460FC7E1D}">
      <dsp:nvSpPr>
        <dsp:cNvPr id="0" name=""/>
        <dsp:cNvSpPr/>
      </dsp:nvSpPr>
      <dsp:spPr>
        <a:xfrm>
          <a:off x="5262955" y="3212175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ABFA1-94C1-467B-B5F3-F4CFCC842AAE}">
      <dsp:nvSpPr>
        <dsp:cNvPr id="0" name=""/>
        <dsp:cNvSpPr/>
      </dsp:nvSpPr>
      <dsp:spPr>
        <a:xfrm>
          <a:off x="5438214" y="3089771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Adequações no laboratório do Sono (em andamento);</a:t>
          </a:r>
          <a:endParaRPr lang="pt-BR" sz="1000" kern="1200" dirty="0"/>
        </a:p>
      </dsp:txBody>
      <dsp:txXfrm>
        <a:off x="5438214" y="3089771"/>
        <a:ext cx="2328449" cy="428734"/>
      </dsp:txXfrm>
    </dsp:sp>
    <dsp:sp modelId="{77856C88-56CE-4232-AA37-1BC3E681BA3D}">
      <dsp:nvSpPr>
        <dsp:cNvPr id="0" name=""/>
        <dsp:cNvSpPr/>
      </dsp:nvSpPr>
      <dsp:spPr>
        <a:xfrm>
          <a:off x="7891849" y="529142"/>
          <a:ext cx="2503709" cy="294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97A9A-71B6-4D05-842D-72D2651F5A97}">
      <dsp:nvSpPr>
        <dsp:cNvPr id="0" name=""/>
        <dsp:cNvSpPr/>
      </dsp:nvSpPr>
      <dsp:spPr>
        <a:xfrm>
          <a:off x="7891849" y="639765"/>
          <a:ext cx="183931" cy="1839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983F4-B5E6-4599-B280-7D3B6A5DC7EF}">
      <dsp:nvSpPr>
        <dsp:cNvPr id="0" name=""/>
        <dsp:cNvSpPr/>
      </dsp:nvSpPr>
      <dsp:spPr>
        <a:xfrm>
          <a:off x="7891849" y="0"/>
          <a:ext cx="2503709" cy="52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Reparos emergenciais causados por sinistros</a:t>
          </a:r>
          <a:endParaRPr lang="pt-BR" sz="1700" kern="1200" dirty="0"/>
        </a:p>
      </dsp:txBody>
      <dsp:txXfrm>
        <a:off x="7891849" y="0"/>
        <a:ext cx="2503709" cy="529142"/>
      </dsp:txXfrm>
    </dsp:sp>
    <dsp:sp modelId="{95055131-9F1F-4901-9675-F4FD74D6C53C}">
      <dsp:nvSpPr>
        <dsp:cNvPr id="0" name=""/>
        <dsp:cNvSpPr/>
      </dsp:nvSpPr>
      <dsp:spPr>
        <a:xfrm>
          <a:off x="7891849" y="1068504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FC28C-4139-4A79-8C0B-823FF5D11CC0}">
      <dsp:nvSpPr>
        <dsp:cNvPr id="0" name=""/>
        <dsp:cNvSpPr/>
      </dsp:nvSpPr>
      <dsp:spPr>
        <a:xfrm>
          <a:off x="8067109" y="946100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Reparos nas salas do DSSA (5º andar da ENSP);</a:t>
          </a:r>
          <a:endParaRPr lang="pt-BR" sz="1000" kern="1200" dirty="0"/>
        </a:p>
      </dsp:txBody>
      <dsp:txXfrm>
        <a:off x="8067109" y="946100"/>
        <a:ext cx="2328449" cy="428734"/>
      </dsp:txXfrm>
    </dsp:sp>
    <dsp:sp modelId="{AE1982F9-5262-4165-AC34-6A35AE716407}">
      <dsp:nvSpPr>
        <dsp:cNvPr id="0" name=""/>
        <dsp:cNvSpPr/>
      </dsp:nvSpPr>
      <dsp:spPr>
        <a:xfrm>
          <a:off x="7891849" y="1497238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FB1FA-A035-4A3E-A4B2-6948F791ED06}">
      <dsp:nvSpPr>
        <dsp:cNvPr id="0" name=""/>
        <dsp:cNvSpPr/>
      </dsp:nvSpPr>
      <dsp:spPr>
        <a:xfrm>
          <a:off x="8067109" y="1374834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Reparos nas salas do 6º andar</a:t>
          </a:r>
          <a:endParaRPr lang="pt-BR" sz="1000" kern="1200" dirty="0"/>
        </a:p>
      </dsp:txBody>
      <dsp:txXfrm>
        <a:off x="8067109" y="1374834"/>
        <a:ext cx="2328449" cy="428734"/>
      </dsp:txXfrm>
    </dsp:sp>
    <dsp:sp modelId="{5C30131A-6B6E-446E-A634-D8164778AF3A}">
      <dsp:nvSpPr>
        <dsp:cNvPr id="0" name=""/>
        <dsp:cNvSpPr/>
      </dsp:nvSpPr>
      <dsp:spPr>
        <a:xfrm>
          <a:off x="7891849" y="1925972"/>
          <a:ext cx="183926" cy="183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EABA8-1665-441C-9560-EC3566324D3E}">
      <dsp:nvSpPr>
        <dsp:cNvPr id="0" name=""/>
        <dsp:cNvSpPr/>
      </dsp:nvSpPr>
      <dsp:spPr>
        <a:xfrm>
          <a:off x="8067109" y="1803569"/>
          <a:ext cx="2328449" cy="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Reparos nas salas de Pós-Graduação e escritório de projetos;</a:t>
          </a:r>
          <a:endParaRPr lang="pt-BR" sz="1000" kern="1200" dirty="0"/>
        </a:p>
      </dsp:txBody>
      <dsp:txXfrm>
        <a:off x="8067109" y="1803569"/>
        <a:ext cx="2328449" cy="428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3E30D-B1AB-4EB3-9374-9B56EC301924}">
      <dsp:nvSpPr>
        <dsp:cNvPr id="0" name=""/>
        <dsp:cNvSpPr/>
      </dsp:nvSpPr>
      <dsp:spPr>
        <a:xfrm>
          <a:off x="0" y="3507841"/>
          <a:ext cx="7772112" cy="767430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Economia de recursos da ENSP</a:t>
          </a:r>
          <a:endParaRPr lang="pt-BR" sz="2400" kern="1200" dirty="0"/>
        </a:p>
      </dsp:txBody>
      <dsp:txXfrm>
        <a:off x="0" y="3507841"/>
        <a:ext cx="7772112" cy="767430"/>
      </dsp:txXfrm>
    </dsp:sp>
    <dsp:sp modelId="{233E8A6A-08E4-4DF1-9D7F-FEDC84853EFC}">
      <dsp:nvSpPr>
        <dsp:cNvPr id="0" name=""/>
        <dsp:cNvSpPr/>
      </dsp:nvSpPr>
      <dsp:spPr>
        <a:xfrm rot="10800000">
          <a:off x="0" y="2339045"/>
          <a:ext cx="7772112" cy="1180307"/>
        </a:xfrm>
        <a:prstGeom prst="upArrowCallout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Redução dos gastos de aquisição de galões de água e bebedouros</a:t>
          </a:r>
          <a:endParaRPr lang="pt-BR" sz="1500" kern="1200" dirty="0"/>
        </a:p>
      </dsp:txBody>
      <dsp:txXfrm rot="-10800000">
        <a:off x="0" y="2339045"/>
        <a:ext cx="7772112" cy="414287"/>
      </dsp:txXfrm>
    </dsp:sp>
    <dsp:sp modelId="{D226271E-7950-4390-8037-631593CFB27F}">
      <dsp:nvSpPr>
        <dsp:cNvPr id="0" name=""/>
        <dsp:cNvSpPr/>
      </dsp:nvSpPr>
      <dsp:spPr>
        <a:xfrm>
          <a:off x="0" y="2753333"/>
          <a:ext cx="3886055" cy="35291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Redução de 61% nos gastos de custeio para  fornecer água</a:t>
          </a:r>
          <a:endParaRPr lang="pt-BR" sz="1500" kern="1200" dirty="0"/>
        </a:p>
      </dsp:txBody>
      <dsp:txXfrm>
        <a:off x="0" y="2753333"/>
        <a:ext cx="3886055" cy="352911"/>
      </dsp:txXfrm>
    </dsp:sp>
    <dsp:sp modelId="{6D728C41-3E31-4789-97C6-372265966498}">
      <dsp:nvSpPr>
        <dsp:cNvPr id="0" name=""/>
        <dsp:cNvSpPr/>
      </dsp:nvSpPr>
      <dsp:spPr>
        <a:xfrm>
          <a:off x="3886056" y="2753333"/>
          <a:ext cx="3886055" cy="35291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Redução de 100% nos gastos de capital com aquisição de bebedouros</a:t>
          </a:r>
          <a:endParaRPr lang="pt-BR" sz="1500" kern="1200" dirty="0"/>
        </a:p>
      </dsp:txBody>
      <dsp:txXfrm>
        <a:off x="3886056" y="2753333"/>
        <a:ext cx="3886055" cy="352911"/>
      </dsp:txXfrm>
    </dsp:sp>
    <dsp:sp modelId="{ACFD7F84-F13D-4B25-B750-8619B3E29E68}">
      <dsp:nvSpPr>
        <dsp:cNvPr id="0" name=""/>
        <dsp:cNvSpPr/>
      </dsp:nvSpPr>
      <dsp:spPr>
        <a:xfrm rot="10800000">
          <a:off x="0" y="1170249"/>
          <a:ext cx="7772112" cy="1180307"/>
        </a:xfrm>
        <a:prstGeom prst="upArrowCallout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Otimização de recursos orçamentários e financeiros</a:t>
          </a:r>
          <a:endParaRPr lang="pt-BR" sz="1600" b="1" kern="1200" dirty="0"/>
        </a:p>
      </dsp:txBody>
      <dsp:txXfrm rot="-10800000">
        <a:off x="0" y="1170249"/>
        <a:ext cx="7772112" cy="414287"/>
      </dsp:txXfrm>
    </dsp:sp>
    <dsp:sp modelId="{6BA456C6-5569-4C5C-8565-AAEA2CC59F3D}">
      <dsp:nvSpPr>
        <dsp:cNvPr id="0" name=""/>
        <dsp:cNvSpPr/>
      </dsp:nvSpPr>
      <dsp:spPr>
        <a:xfrm>
          <a:off x="0" y="1584537"/>
          <a:ext cx="3886055" cy="35291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Redução dos gastos de capital (investimento)</a:t>
          </a:r>
          <a:endParaRPr lang="pt-BR" sz="1500" kern="1200" dirty="0"/>
        </a:p>
      </dsp:txBody>
      <dsp:txXfrm>
        <a:off x="0" y="1584537"/>
        <a:ext cx="3886055" cy="352911"/>
      </dsp:txXfrm>
    </dsp:sp>
    <dsp:sp modelId="{7FDB822C-FCA7-4591-8C7B-91CBE1A980A0}">
      <dsp:nvSpPr>
        <dsp:cNvPr id="0" name=""/>
        <dsp:cNvSpPr/>
      </dsp:nvSpPr>
      <dsp:spPr>
        <a:xfrm>
          <a:off x="3886056" y="1584537"/>
          <a:ext cx="3886055" cy="35291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Readequação do posto de trabalho dedicado ao transporte de galões</a:t>
          </a:r>
          <a:endParaRPr lang="pt-BR" sz="1500" kern="1200" dirty="0"/>
        </a:p>
      </dsp:txBody>
      <dsp:txXfrm>
        <a:off x="3886056" y="1584537"/>
        <a:ext cx="3886055" cy="352911"/>
      </dsp:txXfrm>
    </dsp:sp>
    <dsp:sp modelId="{11F3369A-7629-4727-B3C8-4C368D9A2D68}">
      <dsp:nvSpPr>
        <dsp:cNvPr id="0" name=""/>
        <dsp:cNvSpPr/>
      </dsp:nvSpPr>
      <dsp:spPr>
        <a:xfrm rot="10800000">
          <a:off x="0" y="1453"/>
          <a:ext cx="7772112" cy="1180307"/>
        </a:xfrm>
        <a:prstGeom prst="upArrowCallout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Instalação de 64 equipamentos purificadores de água potável nos prédios da ENSP</a:t>
          </a:r>
          <a:endParaRPr lang="pt-BR" sz="1600" b="1" kern="1200" dirty="0"/>
        </a:p>
      </dsp:txBody>
      <dsp:txXfrm rot="-10800000">
        <a:off x="0" y="1453"/>
        <a:ext cx="7772112" cy="414287"/>
      </dsp:txXfrm>
    </dsp:sp>
    <dsp:sp modelId="{D97699D9-E407-412B-8678-0D854FD90ED5}">
      <dsp:nvSpPr>
        <dsp:cNvPr id="0" name=""/>
        <dsp:cNvSpPr/>
      </dsp:nvSpPr>
      <dsp:spPr>
        <a:xfrm>
          <a:off x="0" y="415741"/>
          <a:ext cx="3886055" cy="35291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kern="1200" dirty="0" smtClean="0"/>
            <a:t>Melhoria da oferta de água tratada e potável</a:t>
          </a:r>
          <a:endParaRPr lang="pt-BR" sz="1500" b="0" kern="1200" dirty="0"/>
        </a:p>
      </dsp:txBody>
      <dsp:txXfrm>
        <a:off x="0" y="415741"/>
        <a:ext cx="3886055" cy="352911"/>
      </dsp:txXfrm>
    </dsp:sp>
    <dsp:sp modelId="{6986C04B-8AF6-4EAE-BC83-AFD378E3FC37}">
      <dsp:nvSpPr>
        <dsp:cNvPr id="0" name=""/>
        <dsp:cNvSpPr/>
      </dsp:nvSpPr>
      <dsp:spPr>
        <a:xfrm>
          <a:off x="3886056" y="415741"/>
          <a:ext cx="3886055" cy="35291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kern="1200" dirty="0" smtClean="0"/>
            <a:t>Equipamentos novos e com manutenção periódica</a:t>
          </a:r>
          <a:endParaRPr lang="pt-BR" sz="1500" b="0" kern="1200" dirty="0"/>
        </a:p>
      </dsp:txBody>
      <dsp:txXfrm>
        <a:off x="3886056" y="415741"/>
        <a:ext cx="3886055" cy="352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3E30D-B1AB-4EB3-9374-9B56EC301924}">
      <dsp:nvSpPr>
        <dsp:cNvPr id="0" name=""/>
        <dsp:cNvSpPr/>
      </dsp:nvSpPr>
      <dsp:spPr>
        <a:xfrm>
          <a:off x="0" y="3177233"/>
          <a:ext cx="7448262" cy="1042839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 smtClean="0"/>
            <a:t>Eficientização</a:t>
          </a:r>
          <a:r>
            <a:rPr lang="pt-BR" sz="2400" kern="1200" dirty="0" smtClean="0"/>
            <a:t> do </a:t>
          </a:r>
          <a:r>
            <a:rPr lang="pt-BR" sz="2400" kern="1200" dirty="0" smtClean="0"/>
            <a:t>consumo de água e energia</a:t>
          </a:r>
          <a:endParaRPr lang="pt-BR" sz="2400" kern="1200" dirty="0"/>
        </a:p>
      </dsp:txBody>
      <dsp:txXfrm>
        <a:off x="0" y="3177233"/>
        <a:ext cx="7448262" cy="1042839"/>
      </dsp:txXfrm>
    </dsp:sp>
    <dsp:sp modelId="{233E8A6A-08E4-4DF1-9D7F-FEDC84853EFC}">
      <dsp:nvSpPr>
        <dsp:cNvPr id="0" name=""/>
        <dsp:cNvSpPr/>
      </dsp:nvSpPr>
      <dsp:spPr>
        <a:xfrm rot="10800000">
          <a:off x="0" y="1588989"/>
          <a:ext cx="7448262" cy="1603886"/>
        </a:xfrm>
        <a:prstGeom prst="upArrowCallou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Redução do volume de água recalcada diariamente</a:t>
          </a:r>
          <a:endParaRPr lang="pt-BR" sz="1500" kern="1200" dirty="0"/>
        </a:p>
      </dsp:txBody>
      <dsp:txXfrm rot="-10800000">
        <a:off x="0" y="1588989"/>
        <a:ext cx="7448262" cy="562964"/>
      </dsp:txXfrm>
    </dsp:sp>
    <dsp:sp modelId="{D226271E-7950-4390-8037-631593CFB27F}">
      <dsp:nvSpPr>
        <dsp:cNvPr id="0" name=""/>
        <dsp:cNvSpPr/>
      </dsp:nvSpPr>
      <dsp:spPr>
        <a:xfrm>
          <a:off x="0" y="2151954"/>
          <a:ext cx="3724131" cy="479562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Menor utilização das bombas de recalque</a:t>
          </a:r>
          <a:endParaRPr lang="pt-BR" sz="1500" kern="1200" dirty="0"/>
        </a:p>
      </dsp:txBody>
      <dsp:txXfrm>
        <a:off x="0" y="2151954"/>
        <a:ext cx="3724131" cy="479562"/>
      </dsp:txXfrm>
    </dsp:sp>
    <dsp:sp modelId="{6D728C41-3E31-4789-97C6-372265966498}">
      <dsp:nvSpPr>
        <dsp:cNvPr id="0" name=""/>
        <dsp:cNvSpPr/>
      </dsp:nvSpPr>
      <dsp:spPr>
        <a:xfrm>
          <a:off x="3724131" y="2151954"/>
          <a:ext cx="3724131" cy="479562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Maior durabilidade do sistema de bombas de recalque</a:t>
          </a:r>
          <a:endParaRPr lang="pt-BR" sz="1500" kern="1200" dirty="0"/>
        </a:p>
      </dsp:txBody>
      <dsp:txXfrm>
        <a:off x="3724131" y="2151954"/>
        <a:ext cx="3724131" cy="479562"/>
      </dsp:txXfrm>
    </dsp:sp>
    <dsp:sp modelId="{ACFD7F84-F13D-4B25-B750-8619B3E29E68}">
      <dsp:nvSpPr>
        <dsp:cNvPr id="0" name=""/>
        <dsp:cNvSpPr/>
      </dsp:nvSpPr>
      <dsp:spPr>
        <a:xfrm rot="10800000">
          <a:off x="0" y="746"/>
          <a:ext cx="7448262" cy="1603886"/>
        </a:xfrm>
        <a:prstGeom prst="upArrowCallou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Instalação de 70 torneiras eficientes com sensor de proximidade.</a:t>
          </a:r>
          <a:endParaRPr lang="pt-BR" sz="1600" b="1" kern="1200" dirty="0"/>
        </a:p>
      </dsp:txBody>
      <dsp:txXfrm rot="-10800000">
        <a:off x="0" y="746"/>
        <a:ext cx="7448262" cy="562964"/>
      </dsp:txXfrm>
    </dsp:sp>
    <dsp:sp modelId="{6BA456C6-5569-4C5C-8565-AAEA2CC59F3D}">
      <dsp:nvSpPr>
        <dsp:cNvPr id="0" name=""/>
        <dsp:cNvSpPr/>
      </dsp:nvSpPr>
      <dsp:spPr>
        <a:xfrm>
          <a:off x="0" y="563710"/>
          <a:ext cx="3724131" cy="479562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Redução do consumo de água potável na lavagem de mãos e higienizações</a:t>
          </a:r>
          <a:endParaRPr lang="pt-BR" sz="1500" kern="1200" dirty="0"/>
        </a:p>
      </dsp:txBody>
      <dsp:txXfrm>
        <a:off x="0" y="563710"/>
        <a:ext cx="3724131" cy="479562"/>
      </dsp:txXfrm>
    </dsp:sp>
    <dsp:sp modelId="{7FDB822C-FCA7-4591-8C7B-91CBE1A980A0}">
      <dsp:nvSpPr>
        <dsp:cNvPr id="0" name=""/>
        <dsp:cNvSpPr/>
      </dsp:nvSpPr>
      <dsp:spPr>
        <a:xfrm>
          <a:off x="3724131" y="563710"/>
          <a:ext cx="3724131" cy="479562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Redução de valor pago de água potável</a:t>
          </a:r>
          <a:endParaRPr lang="pt-BR" sz="1500" kern="1200" dirty="0"/>
        </a:p>
      </dsp:txBody>
      <dsp:txXfrm>
        <a:off x="3724131" y="563710"/>
        <a:ext cx="3724131" cy="479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3E30D-B1AB-4EB3-9374-9B56EC301924}">
      <dsp:nvSpPr>
        <dsp:cNvPr id="0" name=""/>
        <dsp:cNvSpPr/>
      </dsp:nvSpPr>
      <dsp:spPr>
        <a:xfrm>
          <a:off x="0" y="3609405"/>
          <a:ext cx="9000838" cy="789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Água saudável para consumo</a:t>
          </a:r>
          <a:endParaRPr lang="pt-BR" sz="2400" kern="1200" dirty="0"/>
        </a:p>
      </dsp:txBody>
      <dsp:txXfrm>
        <a:off x="0" y="3609405"/>
        <a:ext cx="9000838" cy="789649"/>
      </dsp:txXfrm>
    </dsp:sp>
    <dsp:sp modelId="{233E8A6A-08E4-4DF1-9D7F-FEDC84853EFC}">
      <dsp:nvSpPr>
        <dsp:cNvPr id="0" name=""/>
        <dsp:cNvSpPr/>
      </dsp:nvSpPr>
      <dsp:spPr>
        <a:xfrm rot="10800000">
          <a:off x="0" y="2406768"/>
          <a:ext cx="9000838" cy="121448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Ações de mitigação das não-conformidades</a:t>
          </a:r>
          <a:endParaRPr lang="pt-BR" sz="1500" kern="1200" dirty="0"/>
        </a:p>
      </dsp:txBody>
      <dsp:txXfrm rot="-10800000">
        <a:off x="0" y="2406768"/>
        <a:ext cx="9000838" cy="426282"/>
      </dsp:txXfrm>
    </dsp:sp>
    <dsp:sp modelId="{83A65765-7121-408B-AE6B-6749A9806387}">
      <dsp:nvSpPr>
        <dsp:cNvPr id="0" name=""/>
        <dsp:cNvSpPr/>
      </dsp:nvSpPr>
      <dsp:spPr>
        <a:xfrm>
          <a:off x="0" y="2833051"/>
          <a:ext cx="4500418" cy="363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Reparos corretivos nos purificadores, reservatórios e componentes hidráulicos.</a:t>
          </a:r>
          <a:endParaRPr lang="pt-BR" sz="1500" kern="1200" dirty="0"/>
        </a:p>
      </dsp:txBody>
      <dsp:txXfrm>
        <a:off x="0" y="2833051"/>
        <a:ext cx="4500418" cy="363129"/>
      </dsp:txXfrm>
    </dsp:sp>
    <dsp:sp modelId="{D226271E-7950-4390-8037-631593CFB27F}">
      <dsp:nvSpPr>
        <dsp:cNvPr id="0" name=""/>
        <dsp:cNvSpPr/>
      </dsp:nvSpPr>
      <dsp:spPr>
        <a:xfrm>
          <a:off x="4500419" y="2833051"/>
          <a:ext cx="4500418" cy="363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Manutenções preventivas</a:t>
          </a:r>
          <a:endParaRPr lang="pt-BR" sz="1500" kern="1200" dirty="0"/>
        </a:p>
      </dsp:txBody>
      <dsp:txXfrm>
        <a:off x="4500419" y="2833051"/>
        <a:ext cx="4500418" cy="363129"/>
      </dsp:txXfrm>
    </dsp:sp>
    <dsp:sp modelId="{ACFD7F84-F13D-4B25-B750-8619B3E29E68}">
      <dsp:nvSpPr>
        <dsp:cNvPr id="0" name=""/>
        <dsp:cNvSpPr/>
      </dsp:nvSpPr>
      <dsp:spPr>
        <a:xfrm rot="10800000">
          <a:off x="0" y="1204132"/>
          <a:ext cx="9000838" cy="121448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Avaliação de qualidade da água</a:t>
          </a:r>
          <a:endParaRPr lang="pt-BR" sz="1600" b="0" kern="1200" dirty="0"/>
        </a:p>
      </dsp:txBody>
      <dsp:txXfrm rot="-10800000">
        <a:off x="0" y="1204132"/>
        <a:ext cx="9000838" cy="426282"/>
      </dsp:txXfrm>
    </dsp:sp>
    <dsp:sp modelId="{6BA456C6-5569-4C5C-8565-AAEA2CC59F3D}">
      <dsp:nvSpPr>
        <dsp:cNvPr id="0" name=""/>
        <dsp:cNvSpPr/>
      </dsp:nvSpPr>
      <dsp:spPr>
        <a:xfrm>
          <a:off x="4394" y="1630415"/>
          <a:ext cx="2997349" cy="363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Laudos semestrais de potabilidade da água </a:t>
          </a:r>
          <a:endParaRPr lang="pt-BR" sz="1500" kern="1200" dirty="0"/>
        </a:p>
      </dsp:txBody>
      <dsp:txXfrm>
        <a:off x="4394" y="1630415"/>
        <a:ext cx="2997349" cy="363129"/>
      </dsp:txXfrm>
    </dsp:sp>
    <dsp:sp modelId="{F454BEF2-E0E0-40ED-98F3-DD575D0A176E}">
      <dsp:nvSpPr>
        <dsp:cNvPr id="0" name=""/>
        <dsp:cNvSpPr/>
      </dsp:nvSpPr>
      <dsp:spPr>
        <a:xfrm>
          <a:off x="3001744" y="1630415"/>
          <a:ext cx="2997349" cy="363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Avaliações do DSSA</a:t>
          </a:r>
          <a:endParaRPr lang="pt-BR" sz="1500" kern="1200" dirty="0"/>
        </a:p>
      </dsp:txBody>
      <dsp:txXfrm>
        <a:off x="3001744" y="1630415"/>
        <a:ext cx="2997349" cy="363129"/>
      </dsp:txXfrm>
    </dsp:sp>
    <dsp:sp modelId="{7FDB822C-FCA7-4591-8C7B-91CBE1A980A0}">
      <dsp:nvSpPr>
        <dsp:cNvPr id="0" name=""/>
        <dsp:cNvSpPr/>
      </dsp:nvSpPr>
      <dsp:spPr>
        <a:xfrm>
          <a:off x="5999093" y="1630415"/>
          <a:ext cx="2997349" cy="363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Indicativo de conformidade</a:t>
          </a:r>
          <a:endParaRPr lang="pt-BR" sz="1500" kern="1200" dirty="0"/>
        </a:p>
      </dsp:txBody>
      <dsp:txXfrm>
        <a:off x="5999093" y="1630415"/>
        <a:ext cx="2997349" cy="363129"/>
      </dsp:txXfrm>
    </dsp:sp>
    <dsp:sp modelId="{F740650D-6CDD-4A28-B333-124F422C6206}">
      <dsp:nvSpPr>
        <dsp:cNvPr id="0" name=""/>
        <dsp:cNvSpPr/>
      </dsp:nvSpPr>
      <dsp:spPr>
        <a:xfrm rot="10800000">
          <a:off x="0" y="0"/>
          <a:ext cx="9000838" cy="121448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Execução de cronograma de higienização dos reservatórios </a:t>
          </a:r>
          <a:endParaRPr lang="pt-BR" sz="1600" b="1" kern="1200" dirty="0"/>
        </a:p>
      </dsp:txBody>
      <dsp:txXfrm rot="-10800000">
        <a:off x="0" y="0"/>
        <a:ext cx="9000838" cy="426282"/>
      </dsp:txXfrm>
    </dsp:sp>
    <dsp:sp modelId="{44FEA3CB-4702-4454-AEB1-9A64ADDFFFF8}">
      <dsp:nvSpPr>
        <dsp:cNvPr id="0" name=""/>
        <dsp:cNvSpPr/>
      </dsp:nvSpPr>
      <dsp:spPr>
        <a:xfrm>
          <a:off x="0" y="427778"/>
          <a:ext cx="4500418" cy="363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47 serviços de higienização nos reservatórios da unidade</a:t>
          </a:r>
          <a:endParaRPr lang="pt-BR" sz="1600" b="0" kern="1200" dirty="0"/>
        </a:p>
      </dsp:txBody>
      <dsp:txXfrm>
        <a:off x="0" y="427778"/>
        <a:ext cx="4500418" cy="363129"/>
      </dsp:txXfrm>
    </dsp:sp>
    <dsp:sp modelId="{1CB61B01-3159-46A0-B5A3-7360BCFA4D96}">
      <dsp:nvSpPr>
        <dsp:cNvPr id="0" name=""/>
        <dsp:cNvSpPr/>
      </dsp:nvSpPr>
      <dsp:spPr>
        <a:xfrm>
          <a:off x="4500419" y="427778"/>
          <a:ext cx="4500418" cy="363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Avaliação periódica (semestral) dos reservatórios</a:t>
          </a:r>
          <a:endParaRPr lang="pt-BR" sz="1600" b="1" kern="1200" dirty="0"/>
        </a:p>
      </dsp:txBody>
      <dsp:txXfrm>
        <a:off x="4500419" y="427778"/>
        <a:ext cx="4500418" cy="363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3E30D-B1AB-4EB3-9374-9B56EC301924}">
      <dsp:nvSpPr>
        <dsp:cNvPr id="0" name=""/>
        <dsp:cNvSpPr/>
      </dsp:nvSpPr>
      <dsp:spPr>
        <a:xfrm>
          <a:off x="0" y="3177233"/>
          <a:ext cx="7448262" cy="10428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 smtClean="0"/>
            <a:t>Eficientização</a:t>
          </a:r>
          <a:r>
            <a:rPr lang="pt-BR" sz="2400" kern="1200" dirty="0" smtClean="0"/>
            <a:t> do consumo energético</a:t>
          </a:r>
          <a:endParaRPr lang="pt-BR" sz="2400" kern="1200" dirty="0"/>
        </a:p>
      </dsp:txBody>
      <dsp:txXfrm>
        <a:off x="0" y="3177233"/>
        <a:ext cx="7448262" cy="1042839"/>
      </dsp:txXfrm>
    </dsp:sp>
    <dsp:sp modelId="{233E8A6A-08E4-4DF1-9D7F-FEDC84853EFC}">
      <dsp:nvSpPr>
        <dsp:cNvPr id="0" name=""/>
        <dsp:cNvSpPr/>
      </dsp:nvSpPr>
      <dsp:spPr>
        <a:xfrm rot="10800000">
          <a:off x="0" y="1588989"/>
          <a:ext cx="7448262" cy="1603886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Melhorias no sistema de iluminação</a:t>
          </a:r>
          <a:endParaRPr lang="pt-BR" sz="1500" kern="1200" dirty="0"/>
        </a:p>
      </dsp:txBody>
      <dsp:txXfrm rot="-10800000">
        <a:off x="0" y="1588989"/>
        <a:ext cx="7448262" cy="562964"/>
      </dsp:txXfrm>
    </dsp:sp>
    <dsp:sp modelId="{D226271E-7950-4390-8037-631593CFB27F}">
      <dsp:nvSpPr>
        <dsp:cNvPr id="0" name=""/>
        <dsp:cNvSpPr/>
      </dsp:nvSpPr>
      <dsp:spPr>
        <a:xfrm>
          <a:off x="3636" y="2151954"/>
          <a:ext cx="2480329" cy="4795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Redução das trocas de lâmpadas</a:t>
          </a:r>
          <a:endParaRPr lang="pt-BR" sz="1500" kern="1200" dirty="0"/>
        </a:p>
      </dsp:txBody>
      <dsp:txXfrm>
        <a:off x="3636" y="2151954"/>
        <a:ext cx="2480329" cy="479562"/>
      </dsp:txXfrm>
    </dsp:sp>
    <dsp:sp modelId="{0F075098-27D3-4CFD-B0D5-082CE55D6AA6}">
      <dsp:nvSpPr>
        <dsp:cNvPr id="0" name=""/>
        <dsp:cNvSpPr/>
      </dsp:nvSpPr>
      <dsp:spPr>
        <a:xfrm>
          <a:off x="2483966" y="2151954"/>
          <a:ext cx="2480329" cy="4795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Redução na geração de resíduos</a:t>
          </a:r>
          <a:endParaRPr lang="pt-BR" sz="1500" kern="1200" dirty="0"/>
        </a:p>
      </dsp:txBody>
      <dsp:txXfrm>
        <a:off x="2483966" y="2151954"/>
        <a:ext cx="2480329" cy="479562"/>
      </dsp:txXfrm>
    </dsp:sp>
    <dsp:sp modelId="{6D728C41-3E31-4789-97C6-372265966498}">
      <dsp:nvSpPr>
        <dsp:cNvPr id="0" name=""/>
        <dsp:cNvSpPr/>
      </dsp:nvSpPr>
      <dsp:spPr>
        <a:xfrm>
          <a:off x="4964295" y="2151954"/>
          <a:ext cx="2480329" cy="4795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Otimização de H/H de eletricista</a:t>
          </a:r>
          <a:endParaRPr lang="pt-BR" sz="1500" kern="1200" dirty="0"/>
        </a:p>
      </dsp:txBody>
      <dsp:txXfrm>
        <a:off x="4964295" y="2151954"/>
        <a:ext cx="2480329" cy="479562"/>
      </dsp:txXfrm>
    </dsp:sp>
    <dsp:sp modelId="{ACFD7F84-F13D-4B25-B750-8619B3E29E68}">
      <dsp:nvSpPr>
        <dsp:cNvPr id="0" name=""/>
        <dsp:cNvSpPr/>
      </dsp:nvSpPr>
      <dsp:spPr>
        <a:xfrm rot="10800000">
          <a:off x="0" y="746"/>
          <a:ext cx="7448262" cy="1603886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Substituição de lâmpadas fluorescentes por lâmpadas LED</a:t>
          </a:r>
          <a:endParaRPr lang="pt-BR" sz="1600" b="1" kern="1200" dirty="0"/>
        </a:p>
      </dsp:txBody>
      <dsp:txXfrm rot="-10800000">
        <a:off x="0" y="746"/>
        <a:ext cx="7448262" cy="562964"/>
      </dsp:txXfrm>
    </dsp:sp>
    <dsp:sp modelId="{6BA456C6-5569-4C5C-8565-AAEA2CC59F3D}">
      <dsp:nvSpPr>
        <dsp:cNvPr id="0" name=""/>
        <dsp:cNvSpPr/>
      </dsp:nvSpPr>
      <dsp:spPr>
        <a:xfrm>
          <a:off x="0" y="563710"/>
          <a:ext cx="3724131" cy="4795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Economia de consumo de energia</a:t>
          </a:r>
          <a:endParaRPr lang="pt-BR" sz="1500" kern="1200" dirty="0"/>
        </a:p>
      </dsp:txBody>
      <dsp:txXfrm>
        <a:off x="0" y="563710"/>
        <a:ext cx="3724131" cy="479562"/>
      </dsp:txXfrm>
    </dsp:sp>
    <dsp:sp modelId="{7FDB822C-FCA7-4591-8C7B-91CBE1A980A0}">
      <dsp:nvSpPr>
        <dsp:cNvPr id="0" name=""/>
        <dsp:cNvSpPr/>
      </dsp:nvSpPr>
      <dsp:spPr>
        <a:xfrm>
          <a:off x="3724131" y="563710"/>
          <a:ext cx="3724131" cy="4795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Economia dos gastos com energia</a:t>
          </a:r>
          <a:endParaRPr lang="pt-BR" sz="1500" kern="1200" dirty="0"/>
        </a:p>
      </dsp:txBody>
      <dsp:txXfrm>
        <a:off x="3724131" y="563710"/>
        <a:ext cx="3724131" cy="479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3E30D-B1AB-4EB3-9374-9B56EC301924}">
      <dsp:nvSpPr>
        <dsp:cNvPr id="0" name=""/>
        <dsp:cNvSpPr/>
      </dsp:nvSpPr>
      <dsp:spPr>
        <a:xfrm>
          <a:off x="0" y="2549391"/>
          <a:ext cx="7448262" cy="1671427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Laboratórios com espaço e mobiliário adequado para armazenamento de produtos químicos</a:t>
          </a:r>
          <a:endParaRPr lang="pt-BR" sz="2400" kern="1200" dirty="0"/>
        </a:p>
      </dsp:txBody>
      <dsp:txXfrm>
        <a:off x="0" y="2549391"/>
        <a:ext cx="7448262" cy="1671427"/>
      </dsp:txXfrm>
    </dsp:sp>
    <dsp:sp modelId="{ACFD7F84-F13D-4B25-B750-8619B3E29E68}">
      <dsp:nvSpPr>
        <dsp:cNvPr id="0" name=""/>
        <dsp:cNvSpPr/>
      </dsp:nvSpPr>
      <dsp:spPr>
        <a:xfrm rot="10800000">
          <a:off x="0" y="1903"/>
          <a:ext cx="7448262" cy="2570656"/>
        </a:xfrm>
        <a:prstGeom prst="upArrowCallout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Apoio logístico e adequações físicas para recebimento dos armários</a:t>
          </a:r>
          <a:endParaRPr lang="pt-BR" sz="1600" b="1" kern="1200" dirty="0"/>
        </a:p>
      </dsp:txBody>
      <dsp:txXfrm rot="-10800000">
        <a:off x="0" y="1903"/>
        <a:ext cx="7448262" cy="902300"/>
      </dsp:txXfrm>
    </dsp:sp>
    <dsp:sp modelId="{1C1E18E0-4431-41A7-8B7A-A3192CBC8E85}">
      <dsp:nvSpPr>
        <dsp:cNvPr id="0" name=""/>
        <dsp:cNvSpPr/>
      </dsp:nvSpPr>
      <dsp:spPr>
        <a:xfrm>
          <a:off x="3636" y="904203"/>
          <a:ext cx="2480329" cy="76862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Plano de intervenções físicas e transporte dos armários</a:t>
          </a:r>
          <a:endParaRPr lang="pt-BR" sz="1500" kern="1200" dirty="0"/>
        </a:p>
      </dsp:txBody>
      <dsp:txXfrm>
        <a:off x="3636" y="904203"/>
        <a:ext cx="2480329" cy="768626"/>
      </dsp:txXfrm>
    </dsp:sp>
    <dsp:sp modelId="{6BA456C6-5569-4C5C-8565-AAEA2CC59F3D}">
      <dsp:nvSpPr>
        <dsp:cNvPr id="0" name=""/>
        <dsp:cNvSpPr/>
      </dsp:nvSpPr>
      <dsp:spPr>
        <a:xfrm>
          <a:off x="2483966" y="904203"/>
          <a:ext cx="2480329" cy="76862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Distribuição dos armários no ato da entrega do fornecedor</a:t>
          </a:r>
          <a:endParaRPr lang="pt-BR" sz="1500" kern="1200" dirty="0"/>
        </a:p>
      </dsp:txBody>
      <dsp:txXfrm>
        <a:off x="2483966" y="904203"/>
        <a:ext cx="2480329" cy="768626"/>
      </dsp:txXfrm>
    </dsp:sp>
    <dsp:sp modelId="{CA8CCED5-4384-4D20-ACE4-F2A09A671920}">
      <dsp:nvSpPr>
        <dsp:cNvPr id="0" name=""/>
        <dsp:cNvSpPr/>
      </dsp:nvSpPr>
      <dsp:spPr>
        <a:xfrm>
          <a:off x="4964295" y="904203"/>
          <a:ext cx="2480329" cy="76862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Espaços adequados para alocação dos armários  </a:t>
          </a:r>
          <a:endParaRPr lang="pt-BR" sz="1500" kern="1200" dirty="0"/>
        </a:p>
      </dsp:txBody>
      <dsp:txXfrm>
        <a:off x="4964295" y="904203"/>
        <a:ext cx="2480329" cy="768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C774B-2A1E-44B4-AB02-667FB8E991A5}">
      <dsp:nvSpPr>
        <dsp:cNvPr id="0" name=""/>
        <dsp:cNvSpPr/>
      </dsp:nvSpPr>
      <dsp:spPr>
        <a:xfrm>
          <a:off x="0" y="3292124"/>
          <a:ext cx="8048624" cy="10805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Aquisição de produtos alinhados ao Plano de Logística Sustentável da ENSP</a:t>
          </a:r>
          <a:endParaRPr lang="pt-BR" sz="2400" kern="1200" dirty="0"/>
        </a:p>
      </dsp:txBody>
      <dsp:txXfrm>
        <a:off x="0" y="3292124"/>
        <a:ext cx="8048624" cy="1080548"/>
      </dsp:txXfrm>
    </dsp:sp>
    <dsp:sp modelId="{DAE3213D-E7F3-4FF3-835B-306AD5087053}">
      <dsp:nvSpPr>
        <dsp:cNvPr id="0" name=""/>
        <dsp:cNvSpPr/>
      </dsp:nvSpPr>
      <dsp:spPr>
        <a:xfrm rot="10800000">
          <a:off x="0" y="1646448"/>
          <a:ext cx="8048624" cy="166188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Exigência de equipamentos com selo do INMETRO Classe A e com certificação LEED</a:t>
          </a:r>
          <a:endParaRPr lang="pt-BR" sz="1500" b="1" kern="1200" dirty="0"/>
        </a:p>
      </dsp:txBody>
      <dsp:txXfrm rot="-10800000">
        <a:off x="0" y="1646448"/>
        <a:ext cx="8048624" cy="583321"/>
      </dsp:txXfrm>
    </dsp:sp>
    <dsp:sp modelId="{A9DC8E02-9D5F-45EC-BD54-ACF7EFBCC3A9}">
      <dsp:nvSpPr>
        <dsp:cNvPr id="0" name=""/>
        <dsp:cNvSpPr/>
      </dsp:nvSpPr>
      <dsp:spPr>
        <a:xfrm>
          <a:off x="0" y="2229769"/>
          <a:ext cx="4024311" cy="4969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kern="1200" dirty="0" smtClean="0"/>
            <a:t>Equipamentos mais eficientes e com maior durabilidade</a:t>
          </a:r>
          <a:endParaRPr lang="pt-BR" sz="1500" b="0" kern="1200" dirty="0"/>
        </a:p>
      </dsp:txBody>
      <dsp:txXfrm>
        <a:off x="0" y="2229769"/>
        <a:ext cx="4024311" cy="496903"/>
      </dsp:txXfrm>
    </dsp:sp>
    <dsp:sp modelId="{C313EE0E-5071-4455-A691-F13AC1DF1DE8}">
      <dsp:nvSpPr>
        <dsp:cNvPr id="0" name=""/>
        <dsp:cNvSpPr/>
      </dsp:nvSpPr>
      <dsp:spPr>
        <a:xfrm>
          <a:off x="4024312" y="2229769"/>
          <a:ext cx="4024311" cy="4969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kern="1200" dirty="0" smtClean="0"/>
            <a:t>Equipamentos em conformidade com agenda ambiental da ENSP</a:t>
          </a:r>
          <a:endParaRPr lang="pt-BR" sz="1500" b="0" kern="1200" dirty="0"/>
        </a:p>
      </dsp:txBody>
      <dsp:txXfrm>
        <a:off x="4024312" y="2229769"/>
        <a:ext cx="4024311" cy="496903"/>
      </dsp:txXfrm>
    </dsp:sp>
    <dsp:sp modelId="{ACFD7F84-F13D-4B25-B750-8619B3E29E68}">
      <dsp:nvSpPr>
        <dsp:cNvPr id="0" name=""/>
        <dsp:cNvSpPr/>
      </dsp:nvSpPr>
      <dsp:spPr>
        <a:xfrm rot="10800000">
          <a:off x="0" y="773"/>
          <a:ext cx="8048624" cy="166188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Exigência de mobiliários de empresas com certificações FSC, OSHAS 18000, SA 8000 e adequados as norma NR 17 – Ergonomia e ao guia de ergonomia do </a:t>
          </a:r>
          <a:r>
            <a:rPr lang="pt-BR" sz="1600" b="1" kern="1200" dirty="0" err="1" smtClean="0"/>
            <a:t>Nust</a:t>
          </a:r>
          <a:r>
            <a:rPr lang="pt-BR" sz="1600" b="1" kern="1200" dirty="0" smtClean="0"/>
            <a:t>/CST/</a:t>
          </a:r>
          <a:r>
            <a:rPr lang="pt-BR" sz="1600" b="1" kern="1200" dirty="0" err="1" smtClean="0"/>
            <a:t>Direh</a:t>
          </a:r>
          <a:r>
            <a:rPr lang="pt-BR" sz="1600" b="1" kern="1200" dirty="0" smtClean="0"/>
            <a:t>  </a:t>
          </a:r>
          <a:endParaRPr lang="pt-BR" sz="1600" b="1" kern="1200" dirty="0"/>
        </a:p>
      </dsp:txBody>
      <dsp:txXfrm rot="-10800000">
        <a:off x="0" y="773"/>
        <a:ext cx="8048624" cy="583321"/>
      </dsp:txXfrm>
    </dsp:sp>
    <dsp:sp modelId="{1C1E18E0-4431-41A7-8B7A-A3192CBC8E85}">
      <dsp:nvSpPr>
        <dsp:cNvPr id="0" name=""/>
        <dsp:cNvSpPr/>
      </dsp:nvSpPr>
      <dsp:spPr>
        <a:xfrm>
          <a:off x="0" y="584094"/>
          <a:ext cx="4024311" cy="4969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Aquisição com fornecedores de maior confiabilidade e com assistência técnica própria </a:t>
          </a:r>
          <a:endParaRPr lang="pt-BR" sz="1500" kern="1200" dirty="0"/>
        </a:p>
      </dsp:txBody>
      <dsp:txXfrm>
        <a:off x="0" y="584094"/>
        <a:ext cx="4024311" cy="496903"/>
      </dsp:txXfrm>
    </dsp:sp>
    <dsp:sp modelId="{6BA456C6-5569-4C5C-8565-AAEA2CC59F3D}">
      <dsp:nvSpPr>
        <dsp:cNvPr id="0" name=""/>
        <dsp:cNvSpPr/>
      </dsp:nvSpPr>
      <dsp:spPr>
        <a:xfrm>
          <a:off x="4024312" y="584094"/>
          <a:ext cx="4024311" cy="49690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Fornecedores respeitando os prazos de garantia</a:t>
          </a:r>
          <a:endParaRPr lang="pt-BR" sz="1500" kern="1200" dirty="0"/>
        </a:p>
      </dsp:txBody>
      <dsp:txXfrm>
        <a:off x="4024312" y="584094"/>
        <a:ext cx="4024311" cy="4969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19C18-4B04-4FAE-8480-EF914A2BF3E1}">
      <dsp:nvSpPr>
        <dsp:cNvPr id="0" name=""/>
        <dsp:cNvSpPr/>
      </dsp:nvSpPr>
      <dsp:spPr>
        <a:xfrm>
          <a:off x="1235794" y="0"/>
          <a:ext cx="1858420" cy="36904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2013: R$ 100.000,00</a:t>
          </a:r>
          <a:endParaRPr lang="pt-B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2014:R$ 490.000,00</a:t>
          </a:r>
          <a:endParaRPr lang="pt-B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2015: R$ 350.000,00</a:t>
          </a:r>
          <a:endParaRPr lang="pt-B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1" kern="1200" dirty="0" smtClean="0"/>
            <a:t>2016: R$ 100.000,00</a:t>
          </a:r>
          <a:endParaRPr lang="pt-BR" sz="1000" b="1" kern="1200" dirty="0"/>
        </a:p>
      </dsp:txBody>
      <dsp:txXfrm>
        <a:off x="1235794" y="461301"/>
        <a:ext cx="1161513" cy="2767806"/>
      </dsp:txXfrm>
    </dsp:sp>
    <dsp:sp modelId="{4416DE14-859C-4417-8D85-15117C075A06}">
      <dsp:nvSpPr>
        <dsp:cNvPr id="0" name=""/>
        <dsp:cNvSpPr/>
      </dsp:nvSpPr>
      <dsp:spPr>
        <a:xfrm>
          <a:off x="0" y="0"/>
          <a:ext cx="1234385" cy="36904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Material Permanente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(Mobiliário, condicionador de ar)</a:t>
          </a:r>
          <a:endParaRPr lang="pt-BR" sz="1200" kern="1200" dirty="0"/>
        </a:p>
      </dsp:txBody>
      <dsp:txXfrm>
        <a:off x="60258" y="60258"/>
        <a:ext cx="1113869" cy="35698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3E30D-B1AB-4EB3-9374-9B56EC301924}">
      <dsp:nvSpPr>
        <dsp:cNvPr id="0" name=""/>
        <dsp:cNvSpPr/>
      </dsp:nvSpPr>
      <dsp:spPr>
        <a:xfrm>
          <a:off x="0" y="2547487"/>
          <a:ext cx="7448262" cy="16714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Autonomia aos analistas para controle e consulta de informações e também transparência sobre o uso dos ramais telefônicos</a:t>
          </a:r>
          <a:endParaRPr lang="pt-BR" sz="2400" kern="1200" dirty="0"/>
        </a:p>
      </dsp:txBody>
      <dsp:txXfrm>
        <a:off x="0" y="2547487"/>
        <a:ext cx="7448262" cy="1671427"/>
      </dsp:txXfrm>
    </dsp:sp>
    <dsp:sp modelId="{ACFD7F84-F13D-4B25-B750-8619B3E29E68}">
      <dsp:nvSpPr>
        <dsp:cNvPr id="0" name=""/>
        <dsp:cNvSpPr/>
      </dsp:nvSpPr>
      <dsp:spPr>
        <a:xfrm rot="10800000">
          <a:off x="0" y="1903"/>
          <a:ext cx="7448262" cy="2570656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Acesso disponível para todos os analistas dos departamentos</a:t>
          </a:r>
          <a:endParaRPr lang="pt-BR" sz="1600" b="1" kern="1200" dirty="0"/>
        </a:p>
      </dsp:txBody>
      <dsp:txXfrm rot="-10800000">
        <a:off x="0" y="1903"/>
        <a:ext cx="7448262" cy="902300"/>
      </dsp:txXfrm>
    </dsp:sp>
    <dsp:sp modelId="{6BA456C6-5569-4C5C-8565-AAEA2CC59F3D}">
      <dsp:nvSpPr>
        <dsp:cNvPr id="0" name=""/>
        <dsp:cNvSpPr/>
      </dsp:nvSpPr>
      <dsp:spPr>
        <a:xfrm>
          <a:off x="3636" y="904203"/>
          <a:ext cx="2480329" cy="76862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Acesso por centro de custo</a:t>
          </a:r>
          <a:endParaRPr lang="pt-BR" sz="1500" kern="1200" dirty="0"/>
        </a:p>
      </dsp:txBody>
      <dsp:txXfrm>
        <a:off x="3636" y="904203"/>
        <a:ext cx="2480329" cy="768626"/>
      </dsp:txXfrm>
    </dsp:sp>
    <dsp:sp modelId="{7FDB822C-FCA7-4591-8C7B-91CBE1A980A0}">
      <dsp:nvSpPr>
        <dsp:cNvPr id="0" name=""/>
        <dsp:cNvSpPr/>
      </dsp:nvSpPr>
      <dsp:spPr>
        <a:xfrm>
          <a:off x="2483966" y="904203"/>
          <a:ext cx="2480329" cy="76862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via WEB</a:t>
          </a:r>
          <a:endParaRPr lang="pt-BR" sz="1500" kern="1200" dirty="0"/>
        </a:p>
      </dsp:txBody>
      <dsp:txXfrm>
        <a:off x="2483966" y="904203"/>
        <a:ext cx="2480329" cy="768626"/>
      </dsp:txXfrm>
    </dsp:sp>
    <dsp:sp modelId="{0516983B-B292-4037-8E95-3B11C6C19420}">
      <dsp:nvSpPr>
        <dsp:cNvPr id="0" name=""/>
        <dsp:cNvSpPr/>
      </dsp:nvSpPr>
      <dsp:spPr>
        <a:xfrm>
          <a:off x="4964295" y="904203"/>
          <a:ext cx="2480329" cy="76862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Acesso às chamadas sua duração e destino</a:t>
          </a:r>
          <a:endParaRPr lang="pt-BR" sz="1500" kern="1200" dirty="0"/>
        </a:p>
      </dsp:txBody>
      <dsp:txXfrm>
        <a:off x="4964295" y="904203"/>
        <a:ext cx="2480329" cy="768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2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3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2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51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60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9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8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63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9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0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38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37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4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7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6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9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2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EB8F-1FEB-4A5D-9E87-A7C01E42A68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354C-A3A5-4814-9115-41E8C948B30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-95002"/>
            <a:ext cx="4098254" cy="429886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831781" y="6161314"/>
            <a:ext cx="1990106" cy="46808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bg1"/>
                </a:solidFill>
              </a:rPr>
              <a:t>27/03/2017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076575" y="1789496"/>
            <a:ext cx="9391649" cy="12548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>
                <a:solidFill>
                  <a:schemeClr val="bg1"/>
                </a:solidFill>
              </a:rPr>
              <a:t>Serviço de </a:t>
            </a:r>
            <a:r>
              <a:rPr lang="pt-BR" sz="4500" b="1" dirty="0" err="1" smtClean="0">
                <a:solidFill>
                  <a:schemeClr val="bg1"/>
                </a:solidFill>
              </a:rPr>
              <a:t>Infraestrutrura</a:t>
            </a:r>
            <a:r>
              <a:rPr lang="pt-BR" sz="4500" b="1" dirty="0" smtClean="0">
                <a:solidFill>
                  <a:schemeClr val="bg1"/>
                </a:solidFill>
              </a:rPr>
              <a:t> - SEINFRA</a:t>
            </a:r>
            <a:endParaRPr lang="pt-BR" sz="4500" b="1" dirty="0">
              <a:solidFill>
                <a:schemeClr val="bg1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470891" y="3015784"/>
            <a:ext cx="8721109" cy="575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pt-BR" sz="2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Vice-direção</a:t>
            </a:r>
            <a:r>
              <a:rPr lang="pt-BR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desenvolvimento Institucional e gestão- </a:t>
            </a:r>
            <a:r>
              <a:rPr lang="pt-BR" sz="2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vddig</a:t>
            </a:r>
            <a:r>
              <a:rPr lang="pt-BR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/ENSP</a:t>
            </a:r>
          </a:p>
        </p:txBody>
      </p:sp>
    </p:spTree>
    <p:extLst>
      <p:ext uri="{BB962C8B-B14F-4D97-AF65-F5344CB8AC3E}">
        <p14:creationId xmlns:p14="http://schemas.microsoft.com/office/powerpoint/2010/main" val="227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04" y="3833813"/>
            <a:ext cx="4186027" cy="168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0" y="1762125"/>
            <a:ext cx="9400620" cy="173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01994" y="1043957"/>
            <a:ext cx="94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RESULTADOS E BENEFÍCIOS </a:t>
            </a:r>
            <a:r>
              <a:rPr lang="pt-BR" sz="2400" b="1" dirty="0"/>
              <a:t>- EQUIPAMENTOS POUPADORES DE </a:t>
            </a:r>
            <a:r>
              <a:rPr lang="pt-BR" sz="2400" b="1" dirty="0" smtClean="0"/>
              <a:t>ÁGUA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0510836" y="2884734"/>
            <a:ext cx="14906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Custos unitários</a:t>
            </a:r>
            <a:endParaRPr lang="pt-BR" sz="1500" dirty="0"/>
          </a:p>
        </p:txBody>
      </p:sp>
      <p:sp>
        <p:nvSpPr>
          <p:cNvPr id="16" name="Seta para a direita 15"/>
          <p:cNvSpPr/>
          <p:nvPr/>
        </p:nvSpPr>
        <p:spPr>
          <a:xfrm rot="10800000">
            <a:off x="10327478" y="2538411"/>
            <a:ext cx="1512097" cy="404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063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01994" y="1043957"/>
            <a:ext cx="1124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RESULTADOS E BENEFÍCIOS – MONITORAMENTO E CONTROLE DA QUALIDADE DA ÁGUA</a:t>
            </a:r>
            <a:endParaRPr lang="pt-BR" sz="2400" b="1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325348623"/>
              </p:ext>
            </p:extLst>
          </p:nvPr>
        </p:nvGraphicFramePr>
        <p:xfrm>
          <a:off x="1933862" y="1695449"/>
          <a:ext cx="9000838" cy="440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280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01994" y="1043957"/>
            <a:ext cx="94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RESULTADOS E BENEFÍCIOS – INSTALAÇÃO DE LÂMPADAS LED </a:t>
            </a:r>
            <a:endParaRPr lang="pt-BR" sz="2400" b="1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014502548"/>
              </p:ext>
            </p:extLst>
          </p:nvPr>
        </p:nvGraphicFramePr>
        <p:xfrm>
          <a:off x="2514888" y="1704974"/>
          <a:ext cx="7448262" cy="422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4099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01994" y="1043957"/>
            <a:ext cx="94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RESULTADOS E BENEFÍCIOS – INSTALAÇÃO DE LÂMPADAS LED</a:t>
            </a:r>
            <a:endParaRPr lang="pt-BR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759359"/>
            <a:ext cx="7877175" cy="44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9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01994" y="1043957"/>
            <a:ext cx="10756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/>
              <a:t>RESULTADOS E BENEFÍCIOS – AQUISIÇÃO DE ARMÁRIOS DE PRODUTOS QUÍMICOS PARA ATENDER A ACREDITAÇÃO</a:t>
            </a:r>
          </a:p>
          <a:p>
            <a:r>
              <a:rPr lang="pt-BR" sz="2400" b="1" dirty="0" smtClean="0"/>
              <a:t> </a:t>
            </a:r>
            <a:endParaRPr lang="pt-BR" sz="24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49755399"/>
              </p:ext>
            </p:extLst>
          </p:nvPr>
        </p:nvGraphicFramePr>
        <p:xfrm>
          <a:off x="2476788" y="1943099"/>
          <a:ext cx="7448262" cy="422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5369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90447" y="1040164"/>
            <a:ext cx="1075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/>
              <a:t>RESULTADOS E BENEFÍCIOS – AQUISIÇÃO DE PRODUTOS SUSTENTÁVEIS</a:t>
            </a:r>
          </a:p>
          <a:p>
            <a:r>
              <a:rPr lang="pt-BR" sz="2400" b="1" dirty="0" smtClean="0"/>
              <a:t> </a:t>
            </a:r>
            <a:endParaRPr lang="pt-BR" sz="2400" b="1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029822933"/>
              </p:ext>
            </p:extLst>
          </p:nvPr>
        </p:nvGraphicFramePr>
        <p:xfrm>
          <a:off x="3667126" y="1874954"/>
          <a:ext cx="8048624" cy="437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84826740"/>
              </p:ext>
            </p:extLst>
          </p:nvPr>
        </p:nvGraphicFramePr>
        <p:xfrm>
          <a:off x="466726" y="1685925"/>
          <a:ext cx="3095624" cy="369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0999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01994" y="1043957"/>
            <a:ext cx="1075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/>
              <a:t>OUTRAS AÇÕES REALIZADAS: </a:t>
            </a:r>
          </a:p>
          <a:p>
            <a:pPr lvl="0"/>
            <a:r>
              <a:rPr lang="pt-BR" sz="2400" b="1" dirty="0" smtClean="0"/>
              <a:t>IMPLANTAÇÃO DE SISTEMA DE TARIFAÇÃO DE RAMAIS TELEFÔNICOS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00729873"/>
              </p:ext>
            </p:extLst>
          </p:nvPr>
        </p:nvGraphicFramePr>
        <p:xfrm>
          <a:off x="2192126" y="2066924"/>
          <a:ext cx="7448262" cy="422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01791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01994" y="1043957"/>
            <a:ext cx="1075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/>
              <a:t>OUTRAS AÇÕES REALIZADAS:</a:t>
            </a:r>
            <a:endParaRPr lang="pt-BR" sz="2400" b="1" dirty="0"/>
          </a:p>
          <a:p>
            <a:pPr lvl="0"/>
            <a:r>
              <a:rPr lang="pt-BR" sz="2400" b="1" dirty="0" smtClean="0"/>
              <a:t>ADEQUAÇÕES NAS ÁREAS ACREDITADAS</a:t>
            </a:r>
            <a:endParaRPr lang="pt-BR" sz="24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93889397"/>
              </p:ext>
            </p:extLst>
          </p:nvPr>
        </p:nvGraphicFramePr>
        <p:xfrm>
          <a:off x="1904999" y="2120901"/>
          <a:ext cx="9553576" cy="43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/>
          <p:cNvSpPr/>
          <p:nvPr/>
        </p:nvSpPr>
        <p:spPr>
          <a:xfrm>
            <a:off x="2641182" y="2180495"/>
            <a:ext cx="1550233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5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CSEGSF</a:t>
            </a:r>
            <a:endParaRPr lang="pt-BR" sz="35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42519" y="2180495"/>
            <a:ext cx="157055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5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CESTEH</a:t>
            </a:r>
            <a:endParaRPr lang="pt-BR" sz="35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000523" y="2193195"/>
            <a:ext cx="140455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5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CRPHF</a:t>
            </a:r>
            <a:endParaRPr lang="pt-BR" sz="35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8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01994" y="1043957"/>
            <a:ext cx="1075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/>
              <a:t>OUTRAS AÇÕES REALIZADAS:</a:t>
            </a:r>
          </a:p>
          <a:p>
            <a:pPr lvl="0"/>
            <a:r>
              <a:rPr lang="pt-BR" sz="2400" b="1" dirty="0" smtClean="0"/>
              <a:t>ADEQUAÇÕES NA SALA DE DESCONTAMINAÇÃO DO ANTIGO POLITÉCNICO</a:t>
            </a:r>
            <a:endParaRPr lang="pt-BR" sz="24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51332033"/>
              </p:ext>
            </p:extLst>
          </p:nvPr>
        </p:nvGraphicFramePr>
        <p:xfrm>
          <a:off x="2562679" y="1992086"/>
          <a:ext cx="7332436" cy="465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59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01994" y="1043957"/>
            <a:ext cx="1075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/>
              <a:t>OUTRAS AÇÕES REALIZADAS:</a:t>
            </a:r>
          </a:p>
          <a:p>
            <a:pPr lvl="0"/>
            <a:r>
              <a:rPr lang="pt-BR" sz="2400" b="1" dirty="0" smtClean="0"/>
              <a:t>ADEQUAÇÃO DA PORTARIA DE SERVIÇO PARA MELHORIA DO CONTROLE DE ACESSO </a:t>
            </a:r>
            <a:endParaRPr lang="pt-BR" sz="24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36352264"/>
              </p:ext>
            </p:extLst>
          </p:nvPr>
        </p:nvGraphicFramePr>
        <p:xfrm>
          <a:off x="1440755" y="907190"/>
          <a:ext cx="10071100" cy="668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5253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85205" y="974973"/>
            <a:ext cx="10668000" cy="893907"/>
          </a:xfrm>
        </p:spPr>
        <p:txBody>
          <a:bodyPr>
            <a:normAutofit/>
          </a:bodyPr>
          <a:lstStyle/>
          <a:p>
            <a:pPr defTabSz="1280160" eaLnBrk="1" fontAlgn="auto" hangingPunct="1">
              <a:spcAft>
                <a:spcPts val="0"/>
              </a:spcAft>
              <a:defRPr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Competência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15601" y="2072289"/>
            <a:ext cx="104376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</a:rPr>
              <a:t>Art. 39. §14º </a:t>
            </a:r>
            <a:r>
              <a:rPr lang="pt-BR" sz="2000" dirty="0">
                <a:latin typeface="Times New Roman" panose="02020603050405020304" pitchFamily="18" charset="0"/>
              </a:rPr>
              <a:t>Ao Serviço de Infraestrutura compete</a:t>
            </a:r>
            <a:r>
              <a:rPr lang="pt-BR" sz="2000" dirty="0" smtClean="0">
                <a:latin typeface="Times New Roman" panose="02020603050405020304" pitchFamily="18" charset="0"/>
              </a:rPr>
              <a:t>:</a:t>
            </a:r>
          </a:p>
          <a:p>
            <a:endParaRPr lang="pt-BR" sz="2000" dirty="0">
              <a:latin typeface="Times New Roman" panose="02020603050405020304" pitchFamily="18" charset="0"/>
            </a:endParaRPr>
          </a:p>
          <a:p>
            <a:pPr marL="514350" indent="-514350">
              <a:buAutoNum type="romanUcPeriod"/>
            </a:pPr>
            <a:r>
              <a:rPr lang="pt-BR" sz="2000" dirty="0" smtClean="0">
                <a:latin typeface="Times New Roman" panose="02020603050405020304" pitchFamily="18" charset="0"/>
              </a:rPr>
              <a:t>coordenar </a:t>
            </a:r>
            <a:r>
              <a:rPr lang="pt-BR" sz="2000" dirty="0">
                <a:latin typeface="Times New Roman" panose="02020603050405020304" pitchFamily="18" charset="0"/>
              </a:rPr>
              <a:t>e executar os serviços de manutenção e de equipamentos </a:t>
            </a:r>
            <a:r>
              <a:rPr lang="pt-BR" sz="2000" dirty="0" smtClean="0">
                <a:latin typeface="Times New Roman" panose="02020603050405020304" pitchFamily="18" charset="0"/>
              </a:rPr>
              <a:t>prediais</a:t>
            </a:r>
            <a:r>
              <a:rPr lang="pt-BR" sz="2000" dirty="0">
                <a:latin typeface="Times New Roman" panose="02020603050405020304" pitchFamily="18" charset="0"/>
              </a:rPr>
              <a:t>, bem como gerenciar os serviços condominiais na ENSP</a:t>
            </a:r>
            <a:r>
              <a:rPr lang="pt-BR" sz="2000" dirty="0" smtClean="0">
                <a:latin typeface="Times New Roman" panose="02020603050405020304" pitchFamily="18" charset="0"/>
              </a:rPr>
              <a:t>;</a:t>
            </a:r>
          </a:p>
          <a:p>
            <a:pPr marL="514350" indent="-514350">
              <a:buAutoNum type="romanUcPeriod"/>
            </a:pPr>
            <a:endParaRPr lang="pt-BR" sz="2000" dirty="0">
              <a:latin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</a:rPr>
              <a:t>II. fixar diretrizes e orientações técnicas quanto à melhor especificação e </a:t>
            </a:r>
            <a:r>
              <a:rPr lang="pt-BR" sz="2000" dirty="0" smtClean="0">
                <a:latin typeface="Times New Roman" panose="02020603050405020304" pitchFamily="18" charset="0"/>
              </a:rPr>
              <a:t>adequação </a:t>
            </a:r>
            <a:r>
              <a:rPr lang="pt-BR" sz="2000" dirty="0">
                <a:latin typeface="Times New Roman" panose="02020603050405020304" pitchFamily="18" charset="0"/>
              </a:rPr>
              <a:t>de bens e serviços de infraestrutura; </a:t>
            </a:r>
            <a:endParaRPr lang="pt-BR" sz="2000" dirty="0" smtClean="0">
              <a:latin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</a:rPr>
              <a:t>III. planejar e gerenciar as ações relativas à administração de material, </a:t>
            </a:r>
            <a:r>
              <a:rPr lang="pt-BR" sz="2000" dirty="0" smtClean="0">
                <a:latin typeface="Times New Roman" panose="02020603050405020304" pitchFamily="18" charset="0"/>
              </a:rPr>
              <a:t>insumos </a:t>
            </a:r>
            <a:r>
              <a:rPr lang="pt-BR" sz="2000" dirty="0">
                <a:latin typeface="Times New Roman" panose="02020603050405020304" pitchFamily="18" charset="0"/>
              </a:rPr>
              <a:t>e serviços na sua área de abrangência; </a:t>
            </a:r>
            <a:endParaRPr lang="pt-BR" sz="2000" dirty="0" smtClean="0">
              <a:latin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</a:rPr>
              <a:t>IV. acompanhar e monitorar as atividades de zeladoria</a:t>
            </a:r>
            <a:r>
              <a:rPr lang="pt-BR" sz="2000" dirty="0" smtClean="0">
                <a:latin typeface="Times New Roman" panose="02020603050405020304" pitchFamily="18" charset="0"/>
              </a:rPr>
              <a:t>;</a:t>
            </a:r>
          </a:p>
          <a:p>
            <a:endParaRPr lang="pt-BR" sz="2000" dirty="0">
              <a:latin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</a:rPr>
              <a:t>V. monitorar e orientar a execução de serviços de engenharia e ações </a:t>
            </a:r>
            <a:r>
              <a:rPr lang="pt-BR" sz="2000" dirty="0" smtClean="0">
                <a:latin typeface="Times New Roman" panose="02020603050405020304" pitchFamily="18" charset="0"/>
              </a:rPr>
              <a:t>técnicas </a:t>
            </a:r>
            <a:r>
              <a:rPr lang="pt-BR" sz="2000" dirty="0">
                <a:latin typeface="Times New Roman" panose="02020603050405020304" pitchFamily="18" charset="0"/>
              </a:rPr>
              <a:t>realizados na ENSP.</a:t>
            </a:r>
            <a:endParaRPr lang="pt-BR" sz="200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1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01994" y="1043957"/>
            <a:ext cx="1075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/>
              <a:t>OUTRAS AÇÕES REALIZADAS: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63023267"/>
              </p:ext>
            </p:extLst>
          </p:nvPr>
        </p:nvGraphicFramePr>
        <p:xfrm>
          <a:off x="1440755" y="1882140"/>
          <a:ext cx="10400725" cy="3825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303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71500" y="1059214"/>
            <a:ext cx="1075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/>
              <a:t>INDICADOR DE EXECUÇÃO DO CONTRATO DE MANUTENÇÃO AO LONGO DOS ANOS</a:t>
            </a:r>
            <a:endParaRPr lang="pt-BR" sz="2400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571500" y="2056040"/>
            <a:ext cx="4495800" cy="1841500"/>
            <a:chOff x="939800" y="1917700"/>
            <a:chExt cx="3924300" cy="1422400"/>
          </a:xfrm>
        </p:grpSpPr>
        <p:sp>
          <p:nvSpPr>
            <p:cNvPr id="10" name="Retângulo 9"/>
            <p:cNvSpPr/>
            <p:nvPr/>
          </p:nvSpPr>
          <p:spPr>
            <a:xfrm>
              <a:off x="939800" y="1917700"/>
              <a:ext cx="3924300" cy="142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788" y="2044700"/>
              <a:ext cx="3600450" cy="117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1" y="2056040"/>
            <a:ext cx="62611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2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34114" r="11719" b="32943"/>
          <a:stretch/>
        </p:blipFill>
        <p:spPr bwMode="auto">
          <a:xfrm>
            <a:off x="2247900" y="1290637"/>
            <a:ext cx="75057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466032" y="4215110"/>
            <a:ext cx="3069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Obrigado!</a:t>
            </a:r>
            <a:endParaRPr lang="pt-B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426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61919" y="907190"/>
            <a:ext cx="9332738" cy="708584"/>
          </a:xfrm>
        </p:spPr>
        <p:txBody>
          <a:bodyPr>
            <a:normAutofit/>
          </a:bodyPr>
          <a:lstStyle/>
          <a:p>
            <a:pPr defTabSz="1280160" eaLnBrk="1" fontAlgn="auto" hangingPunct="1">
              <a:spcAft>
                <a:spcPts val="0"/>
              </a:spcAft>
              <a:defRPr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ENSP no campus Manguinhos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365" y="1693308"/>
            <a:ext cx="7536173" cy="47361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6760" y="2019300"/>
            <a:ext cx="263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total 21.286,05 m2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0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89221" y="922239"/>
            <a:ext cx="10668000" cy="89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80160">
              <a:defRPr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ENSP campus do CRPHF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720341" y="1920371"/>
            <a:ext cx="6865618" cy="4571037"/>
            <a:chOff x="4963606" y="1126630"/>
            <a:chExt cx="7835987" cy="5351998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3"/>
            <a:srcRect l="35714" t="31333" r="38095" b="22106"/>
            <a:stretch/>
          </p:blipFill>
          <p:spPr>
            <a:xfrm>
              <a:off x="6217058" y="1641105"/>
              <a:ext cx="4804229" cy="4804229"/>
            </a:xfrm>
            <a:prstGeom prst="rect">
              <a:avLst/>
            </a:prstGeom>
          </p:spPr>
        </p:pic>
        <p:cxnSp>
          <p:nvCxnSpPr>
            <p:cNvPr id="11" name="Conector em curva 10"/>
            <p:cNvCxnSpPr/>
            <p:nvPr/>
          </p:nvCxnSpPr>
          <p:spPr>
            <a:xfrm rot="10800000">
              <a:off x="8499765" y="1350818"/>
              <a:ext cx="1153393" cy="1080658"/>
            </a:xfrm>
            <a:prstGeom prst="curvedConnector3">
              <a:avLst>
                <a:gd name="adj1" fmla="val -14865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/>
            <p:cNvSpPr txBox="1"/>
            <p:nvPr/>
          </p:nvSpPr>
          <p:spPr>
            <a:xfrm>
              <a:off x="6829058" y="1126630"/>
              <a:ext cx="1874472" cy="43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Prédio Técnico</a:t>
              </a:r>
              <a:endParaRPr lang="pt-BR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060728" y="1902733"/>
              <a:ext cx="1883504" cy="43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Alojamentos</a:t>
              </a:r>
              <a:endParaRPr lang="pt-BR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268666" y="3631024"/>
              <a:ext cx="15841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Laboratório de Tuberculose </a:t>
              </a:r>
            </a:p>
            <a:p>
              <a:r>
                <a:rPr lang="pt-BR" dirty="0" smtClean="0"/>
                <a:t>NB2 e NB3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737767" y="6046196"/>
              <a:ext cx="2652823" cy="43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Oficina/Manutenção </a:t>
              </a:r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9975269" y="4572000"/>
              <a:ext cx="1202347" cy="117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8861537" y="5243854"/>
              <a:ext cx="2572629" cy="75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Vestiário/</a:t>
              </a:r>
            </a:p>
            <a:p>
              <a:r>
                <a:rPr lang="pt-BR" dirty="0" smtClean="0"/>
                <a:t>Manutenção/Limpeza 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0882112" y="3755906"/>
              <a:ext cx="1247814" cy="43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Guarita</a:t>
              </a:r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9611151" y="4485260"/>
              <a:ext cx="3188442" cy="75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Prédio da Administração</a:t>
              </a:r>
            </a:p>
            <a:p>
              <a:r>
                <a:rPr lang="pt-BR" dirty="0" smtClean="0"/>
                <a:t>Ambulatório e Farmácia </a:t>
              </a:r>
              <a:endParaRPr lang="pt-BR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963606" y="2564633"/>
              <a:ext cx="2528996" cy="43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Abrigo de resíduos</a:t>
              </a:r>
              <a:endParaRPr lang="pt-BR" dirty="0"/>
            </a:p>
          </p:txBody>
        </p:sp>
        <p:cxnSp>
          <p:nvCxnSpPr>
            <p:cNvPr id="21" name="Conector em curva 20"/>
            <p:cNvCxnSpPr/>
            <p:nvPr/>
          </p:nvCxnSpPr>
          <p:spPr>
            <a:xfrm rot="10800000">
              <a:off x="7515665" y="2150918"/>
              <a:ext cx="630809" cy="550718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em curva 21"/>
            <p:cNvCxnSpPr/>
            <p:nvPr/>
          </p:nvCxnSpPr>
          <p:spPr>
            <a:xfrm rot="10800000">
              <a:off x="6191794" y="2836718"/>
              <a:ext cx="1545975" cy="715958"/>
            </a:xfrm>
            <a:prstGeom prst="curvedConnector3">
              <a:avLst>
                <a:gd name="adj1" fmla="val 101082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em curva 22"/>
            <p:cNvCxnSpPr/>
            <p:nvPr/>
          </p:nvCxnSpPr>
          <p:spPr>
            <a:xfrm rot="10800000" flipV="1">
              <a:off x="6642036" y="3552675"/>
              <a:ext cx="1504439" cy="507919"/>
            </a:xfrm>
            <a:prstGeom prst="curvedConnector3">
              <a:avLst>
                <a:gd name="adj1" fmla="val 26709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em curva 23"/>
            <p:cNvCxnSpPr/>
            <p:nvPr/>
          </p:nvCxnSpPr>
          <p:spPr>
            <a:xfrm rot="10800000">
              <a:off x="7010402" y="4043219"/>
              <a:ext cx="1285864" cy="74110"/>
            </a:xfrm>
            <a:prstGeom prst="curvedConnector3">
              <a:avLst>
                <a:gd name="adj1" fmla="val 48519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em curva 24"/>
            <p:cNvCxnSpPr/>
            <p:nvPr/>
          </p:nvCxnSpPr>
          <p:spPr>
            <a:xfrm rot="5400000">
              <a:off x="7475338" y="5111560"/>
              <a:ext cx="1625425" cy="28315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/>
            <p:cNvSpPr txBox="1"/>
            <p:nvPr/>
          </p:nvSpPr>
          <p:spPr>
            <a:xfrm>
              <a:off x="10456988" y="2176717"/>
              <a:ext cx="2142575" cy="75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Almoxarifado e subestação</a:t>
              </a:r>
              <a:endParaRPr lang="pt-BR" dirty="0"/>
            </a:p>
          </p:txBody>
        </p:sp>
        <p:cxnSp>
          <p:nvCxnSpPr>
            <p:cNvPr id="27" name="Conector em curva 26"/>
            <p:cNvCxnSpPr>
              <a:endCxn id="26" idx="2"/>
            </p:cNvCxnSpPr>
            <p:nvPr/>
          </p:nvCxnSpPr>
          <p:spPr>
            <a:xfrm flipV="1">
              <a:off x="9324975" y="2933474"/>
              <a:ext cx="2203301" cy="230250"/>
            </a:xfrm>
            <a:prstGeom prst="curved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em curva 27"/>
            <p:cNvCxnSpPr>
              <a:endCxn id="18" idx="0"/>
            </p:cNvCxnSpPr>
            <p:nvPr/>
          </p:nvCxnSpPr>
          <p:spPr>
            <a:xfrm>
              <a:off x="10551939" y="3478907"/>
              <a:ext cx="954081" cy="276998"/>
            </a:xfrm>
            <a:prstGeom prst="curved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em curva 28"/>
            <p:cNvCxnSpPr/>
            <p:nvPr/>
          </p:nvCxnSpPr>
          <p:spPr>
            <a:xfrm>
              <a:off x="9899071" y="4004991"/>
              <a:ext cx="983041" cy="567009"/>
            </a:xfrm>
            <a:prstGeom prst="curvedConnector3">
              <a:avLst>
                <a:gd name="adj1" fmla="val 102323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em curva 29"/>
            <p:cNvCxnSpPr/>
            <p:nvPr/>
          </p:nvCxnSpPr>
          <p:spPr>
            <a:xfrm rot="16200000" flipH="1">
              <a:off x="9097515" y="4784300"/>
              <a:ext cx="628854" cy="356013"/>
            </a:xfrm>
            <a:prstGeom prst="curvedConnector3">
              <a:avLst>
                <a:gd name="adj1" fmla="val 24250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aixaDeTexto 32"/>
          <p:cNvSpPr txBox="1"/>
          <p:nvPr/>
        </p:nvSpPr>
        <p:spPr>
          <a:xfrm>
            <a:off x="746760" y="2019300"/>
            <a:ext cx="263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total 5.847,32 m2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05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08155" y="907190"/>
            <a:ext cx="10723419" cy="673244"/>
          </a:xfrm>
        </p:spPr>
        <p:txBody>
          <a:bodyPr>
            <a:normAutofit/>
          </a:bodyPr>
          <a:lstStyle/>
          <a:p>
            <a:pPr defTabSz="1280160" eaLnBrk="1" fontAlgn="auto" hangingPunct="1">
              <a:spcAft>
                <a:spcPts val="0"/>
              </a:spcAft>
              <a:defRPr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DE TRABALHO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093417" y="1657350"/>
            <a:ext cx="10005163" cy="5738990"/>
          </a:xfrm>
        </p:spPr>
        <p:txBody>
          <a:bodyPr rtlCol="0">
            <a:normAutofit/>
          </a:bodyPr>
          <a:lstStyle/>
          <a:p>
            <a:pPr marL="160020" indent="0" algn="just" defTabSz="128016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800" dirty="0" smtClean="0">
                <a:cs typeface="Arial" panose="020B0604020202020204" pitchFamily="34" charset="0"/>
              </a:rPr>
              <a:t>As atividades são organizadas por projetos e rotinas operacionais de serviço. As demandas recebidas diretamente da gestão da VDDIG ou constituintes de estratégias da gestão, planos táticos do serviço ou dos demais departamentos e setores da escola, tem seu escopo avaliado. </a:t>
            </a:r>
          </a:p>
          <a:p>
            <a:pPr marL="160020" indent="0" algn="just" defTabSz="1280160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indent="-320040" defTabSz="128016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" indent="0" algn="just" defTabSz="1280160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" indent="0" algn="just" defTabSz="1280160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" indent="0" algn="just" defTabSz="1280160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" indent="0" algn="just" defTabSz="1280160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" indent="0" algn="just" defTabSz="1280160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" indent="0" algn="just" defTabSz="1280160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" indent="0" algn="just" defTabSz="128016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800" dirty="0" smtClean="0">
                <a:solidFill>
                  <a:srgbClr val="FF0000"/>
                </a:solidFill>
                <a:cs typeface="Arial" panose="020B0604020202020204" pitchFamily="34" charset="0"/>
              </a:rPr>
              <a:t>Importante: </a:t>
            </a:r>
            <a:r>
              <a:rPr lang="pt-BR" sz="1800" dirty="0" smtClean="0">
                <a:cs typeface="Arial" panose="020B0604020202020204" pitchFamily="34" charset="0"/>
              </a:rPr>
              <a:t>As demandas recebidas pelo serviço de infraestrutura, tem o prazo de </a:t>
            </a:r>
            <a:r>
              <a:rPr lang="pt-BR" sz="1800" b="1" u="sng" dirty="0" smtClean="0">
                <a:cs typeface="Arial" panose="020B0604020202020204" pitchFamily="34" charset="0"/>
              </a:rPr>
              <a:t>primeiro atendimento</a:t>
            </a:r>
            <a:r>
              <a:rPr lang="pt-BR" sz="1800" dirty="0" smtClean="0">
                <a:cs typeface="Arial" panose="020B0604020202020204" pitchFamily="34" charset="0"/>
              </a:rPr>
              <a:t> em até 48h, como balizador do contrato. A execução e finalização do serviço é dimensionado após o primeiro atendimento, para execução no menor tempo possível respeitando a ordem de chegada das solicitações.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27708"/>
              </p:ext>
            </p:extLst>
          </p:nvPr>
        </p:nvGraphicFramePr>
        <p:xfrm>
          <a:off x="1930396" y="2657475"/>
          <a:ext cx="8766178" cy="27793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3089"/>
                <a:gridCol w="4383089"/>
              </a:tblGrid>
              <a:tr h="842241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Projetos seguem a classificação de execução a seguir: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Rotinas operacionais seguem a classificação de execução abaixo:</a:t>
                      </a:r>
                    </a:p>
                  </a:txBody>
                  <a:tcPr/>
                </a:tc>
              </a:tr>
              <a:tr h="1937153">
                <a:tc>
                  <a:txBody>
                    <a:bodyPr/>
                    <a:lstStyle/>
                    <a:p>
                      <a:pPr marL="918972" lvl="1" indent="-342900" defTabSz="1280160" eaLnBrk="1" fontAlgn="auto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Ordem de chegada.</a:t>
                      </a:r>
                    </a:p>
                    <a:p>
                      <a:pPr marL="918972" lvl="1" indent="-342900" defTabSz="1280160" eaLnBrk="1" fontAlgn="auto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GUT – Gravidade, Urgência e Tendência.</a:t>
                      </a:r>
                    </a:p>
                    <a:p>
                      <a:pPr marL="918972" lvl="1" indent="-342900" defTabSz="1280160" eaLnBrk="1" fontAlgn="auto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Classificação por pesos (Normativas, Acreditação, Alta gestão, Projetos e estratégias institucionais, Gestão direta e Benefício comum).</a:t>
                      </a:r>
                    </a:p>
                    <a:p>
                      <a:pPr marL="896112" lvl="1" indent="-320040" algn="just" defTabSz="1280160" eaLnBrk="1" fontAlgn="auto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Ferramentas: 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MsProject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Plano de Ações Corretivas e Melhorias – PACM e SIAD (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Lictaweb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8972" lvl="1" indent="-342900" algn="just" defTabSz="1280160" eaLnBrk="1" fontAlgn="auto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Ordem de chegada.</a:t>
                      </a:r>
                    </a:p>
                    <a:p>
                      <a:pPr marL="918972" lvl="1" indent="-342900" algn="just" defTabSz="1280160" eaLnBrk="1" fontAlgn="auto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de prioridade (Emergência, Urgência, Alta, Média, Normal e Programada)</a:t>
                      </a:r>
                    </a:p>
                    <a:p>
                      <a:pPr marL="918972" lvl="1" indent="-342900" algn="just" defTabSz="1280160" eaLnBrk="1" fontAlgn="auto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Disponibilidade de insumos e recursos para execução.</a:t>
                      </a:r>
                    </a:p>
                    <a:p>
                      <a:pPr marL="896112" lvl="1" indent="-320040" algn="just" defTabSz="1280160" eaLnBrk="1" fontAlgn="auto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defRPr/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Ferramenta:  SIAD (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Lictaweb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66855" y="932590"/>
            <a:ext cx="11571145" cy="673244"/>
          </a:xfrm>
        </p:spPr>
        <p:txBody>
          <a:bodyPr>
            <a:normAutofit fontScale="90000"/>
          </a:bodyPr>
          <a:lstStyle/>
          <a:p>
            <a:pPr defTabSz="1280160">
              <a:defRPr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PROJETOS GERENCIADOS NO SERVIÇO DE INFRAESTRUTURA 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r="17714" b="44455"/>
          <a:stretch/>
        </p:blipFill>
        <p:spPr>
          <a:xfrm>
            <a:off x="745418" y="1752848"/>
            <a:ext cx="11137293" cy="42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1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12177883"/>
              </p:ext>
            </p:extLst>
          </p:nvPr>
        </p:nvGraphicFramePr>
        <p:xfrm>
          <a:off x="1057272" y="1704976"/>
          <a:ext cx="10163177" cy="335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50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99610599"/>
              </p:ext>
            </p:extLst>
          </p:nvPr>
        </p:nvGraphicFramePr>
        <p:xfrm>
          <a:off x="3829338" y="1790699"/>
          <a:ext cx="7772112" cy="427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01994" y="1043957"/>
            <a:ext cx="948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RESULTADOS E BENEFÍCIOS - PURIFICADORES DE ÁGUA POTÁVEL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670050"/>
            <a:ext cx="30241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43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1999" cy="90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</a:rPr>
              <a:t>Prestação de Contas 2013-2016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-57765"/>
            <a:ext cx="1050308" cy="110172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701994" y="1043957"/>
            <a:ext cx="94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RESULTADOS E BENEFÍCIOS </a:t>
            </a:r>
            <a:r>
              <a:rPr lang="pt-BR" sz="2400" b="1" dirty="0"/>
              <a:t>- EQUIPAMENTOS POUPADORES DE </a:t>
            </a:r>
            <a:r>
              <a:rPr lang="pt-BR" sz="2400" b="1" dirty="0" smtClean="0"/>
              <a:t>ÁGUA</a:t>
            </a:r>
            <a:endParaRPr lang="pt-BR" sz="24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5182469"/>
              </p:ext>
            </p:extLst>
          </p:nvPr>
        </p:nvGraphicFramePr>
        <p:xfrm>
          <a:off x="3553113" y="1728837"/>
          <a:ext cx="7448262" cy="422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505622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b="5737"/>
          <a:stretch/>
        </p:blipFill>
        <p:spPr bwMode="auto">
          <a:xfrm>
            <a:off x="571500" y="4071939"/>
            <a:ext cx="253841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208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- Apresentação Colegiado de Gestão</Template>
  <TotalTime>3069</TotalTime>
  <Words>1375</Words>
  <Application>Microsoft Office PowerPoint</Application>
  <PresentationFormat>Widescreen</PresentationFormat>
  <Paragraphs>206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1_Tema do Office</vt:lpstr>
      <vt:lpstr>2_Tema do Office</vt:lpstr>
      <vt:lpstr>Apresentação do PowerPoint</vt:lpstr>
      <vt:lpstr>Competência</vt:lpstr>
      <vt:lpstr>ENSP no campus Manguinhos</vt:lpstr>
      <vt:lpstr>Apresentação do PowerPoint</vt:lpstr>
      <vt:lpstr>METODOLOGIA DE TRABALHO</vt:lpstr>
      <vt:lpstr>PROJETOS GERENCIADOS NO SERVIÇO DE INFRAESTRUTURA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Teoria dos Fractais</dc:title>
  <dc:creator>Mario Gonçalves</dc:creator>
  <cp:lastModifiedBy>Flávia Ramos Guimarães</cp:lastModifiedBy>
  <cp:revision>180</cp:revision>
  <cp:lastPrinted>2017-03-13T17:13:50Z</cp:lastPrinted>
  <dcterms:created xsi:type="dcterms:W3CDTF">2016-09-17T10:33:47Z</dcterms:created>
  <dcterms:modified xsi:type="dcterms:W3CDTF">2017-03-27T14:26:45Z</dcterms:modified>
</cp:coreProperties>
</file>