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charts/chart26.xml" ContentType="application/vnd.openxmlformats-officedocument.drawingml.chart+xml"/>
  <Override PartName="/ppt/theme/themeOverride26.xml" ContentType="application/vnd.openxmlformats-officedocument.themeOverr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charts/chart27.xml" ContentType="application/vnd.openxmlformats-officedocument.drawingml.chart+xml"/>
  <Override PartName="/ppt/theme/themeOverride27.xml" ContentType="application/vnd.openxmlformats-officedocument.themeOverr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charts/chart28.xml" ContentType="application/vnd.openxmlformats-officedocument.drawingml.chart+xml"/>
  <Override PartName="/ppt/theme/themeOverride28.xml" ContentType="application/vnd.openxmlformats-officedocument.themeOverr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charts/chart29.xml" ContentType="application/vnd.openxmlformats-officedocument.drawingml.chart+xml"/>
  <Override PartName="/ppt/theme/themeOverride29.xml" ContentType="application/vnd.openxmlformats-officedocument.themeOverr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charts/chart30.xml" ContentType="application/vnd.openxmlformats-officedocument.drawingml.chart+xml"/>
  <Override PartName="/ppt/theme/themeOverride30.xml" ContentType="application/vnd.openxmlformats-officedocument.themeOverr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charts/chart31.xml" ContentType="application/vnd.openxmlformats-officedocument.drawingml.chart+xml"/>
  <Override PartName="/ppt/theme/themeOverride31.xml" ContentType="application/vnd.openxmlformats-officedocument.themeOverr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charts/chart32.xml" ContentType="application/vnd.openxmlformats-officedocument.drawingml.chart+xml"/>
  <Override PartName="/ppt/theme/themeOverride32.xml" ContentType="application/vnd.openxmlformats-officedocument.themeOverr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charts/chart33.xml" ContentType="application/vnd.openxmlformats-officedocument.drawingml.chart+xml"/>
  <Override PartName="/ppt/theme/themeOverride33.xml" ContentType="application/vnd.openxmlformats-officedocument.themeOverr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charts/chart34.xml" ContentType="application/vnd.openxmlformats-officedocument.drawingml.chart+xml"/>
  <Override PartName="/ppt/theme/themeOverride34.xml" ContentType="application/vnd.openxmlformats-officedocument.themeOverr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charts/chart35.xml" ContentType="application/vnd.openxmlformats-officedocument.drawingml.chart+xml"/>
  <Override PartName="/ppt/theme/themeOverride35.xml" ContentType="application/vnd.openxmlformats-officedocument.themeOverr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charts/chart36.xml" ContentType="application/vnd.openxmlformats-officedocument.drawingml.chart+xml"/>
  <Override PartName="/ppt/theme/themeOverride36.xml" ContentType="application/vnd.openxmlformats-officedocument.themeOverrid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charts/chart37.xml" ContentType="application/vnd.openxmlformats-officedocument.drawingml.chart+xml"/>
  <Override PartName="/ppt/theme/themeOverride3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8"/>
  </p:sldMasterIdLst>
  <p:handoutMasterIdLst>
    <p:handoutMasterId r:id="rId77"/>
  </p:handoutMasterIdLst>
  <p:sldIdLst>
    <p:sldId id="256" r:id="rId39"/>
    <p:sldId id="457" r:id="rId40"/>
    <p:sldId id="458" r:id="rId41"/>
    <p:sldId id="459" r:id="rId42"/>
    <p:sldId id="257" r:id="rId43"/>
    <p:sldId id="258" r:id="rId44"/>
    <p:sldId id="259" r:id="rId45"/>
    <p:sldId id="300" r:id="rId46"/>
    <p:sldId id="461" r:id="rId47"/>
    <p:sldId id="313" r:id="rId48"/>
    <p:sldId id="314" r:id="rId49"/>
    <p:sldId id="315" r:id="rId50"/>
    <p:sldId id="316" r:id="rId51"/>
    <p:sldId id="317" r:id="rId52"/>
    <p:sldId id="318" r:id="rId53"/>
    <p:sldId id="320" r:id="rId54"/>
    <p:sldId id="462" r:id="rId55"/>
    <p:sldId id="464" r:id="rId56"/>
    <p:sldId id="463" r:id="rId57"/>
    <p:sldId id="294" r:id="rId58"/>
    <p:sldId id="295" r:id="rId59"/>
    <p:sldId id="296" r:id="rId60"/>
    <p:sldId id="328" r:id="rId61"/>
    <p:sldId id="330" r:id="rId62"/>
    <p:sldId id="329" r:id="rId63"/>
    <p:sldId id="267" r:id="rId64"/>
    <p:sldId id="359" r:id="rId65"/>
    <p:sldId id="360" r:id="rId66"/>
    <p:sldId id="361" r:id="rId67"/>
    <p:sldId id="365" r:id="rId68"/>
    <p:sldId id="366" r:id="rId69"/>
    <p:sldId id="367" r:id="rId70"/>
    <p:sldId id="369" r:id="rId71"/>
    <p:sldId id="370" r:id="rId72"/>
    <p:sldId id="371" r:id="rId73"/>
    <p:sldId id="372" r:id="rId74"/>
    <p:sldId id="373" r:id="rId75"/>
    <p:sldId id="381" r:id="rId76"/>
  </p:sldIdLst>
  <p:sldSz cx="12192000" cy="6858000"/>
  <p:notesSz cx="6797675" cy="9928225"/>
  <p:custDataLst>
    <p:tags r:id="rId78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4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customXml" Target="../customXml/item26.xml"/><Relationship Id="rId21" Type="http://schemas.openxmlformats.org/officeDocument/2006/relationships/customXml" Target="../customXml/item21.xml"/><Relationship Id="rId42" Type="http://schemas.openxmlformats.org/officeDocument/2006/relationships/slide" Target="slides/slide4.xml"/><Relationship Id="rId47" Type="http://schemas.openxmlformats.org/officeDocument/2006/relationships/slide" Target="slides/slide9.xml"/><Relationship Id="rId63" Type="http://schemas.openxmlformats.org/officeDocument/2006/relationships/slide" Target="slides/slide25.xml"/><Relationship Id="rId68" Type="http://schemas.openxmlformats.org/officeDocument/2006/relationships/slide" Target="slides/slide30.xml"/><Relationship Id="rId16" Type="http://schemas.openxmlformats.org/officeDocument/2006/relationships/customXml" Target="../customXml/item16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53" Type="http://schemas.openxmlformats.org/officeDocument/2006/relationships/slide" Target="slides/slide15.xml"/><Relationship Id="rId58" Type="http://schemas.openxmlformats.org/officeDocument/2006/relationships/slide" Target="slides/slide20.xml"/><Relationship Id="rId74" Type="http://schemas.openxmlformats.org/officeDocument/2006/relationships/slide" Target="slides/slide36.xml"/><Relationship Id="rId79" Type="http://schemas.openxmlformats.org/officeDocument/2006/relationships/presProps" Target="presProps.xml"/><Relationship Id="rId5" Type="http://schemas.openxmlformats.org/officeDocument/2006/relationships/customXml" Target="../customXml/item5.xml"/><Relationship Id="rId61" Type="http://schemas.openxmlformats.org/officeDocument/2006/relationships/slide" Target="slides/slide23.xml"/><Relationship Id="rId82" Type="http://schemas.openxmlformats.org/officeDocument/2006/relationships/tableStyles" Target="tableStyles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slide" Target="slides/slide5.xml"/><Relationship Id="rId48" Type="http://schemas.openxmlformats.org/officeDocument/2006/relationships/slide" Target="slides/slide10.xml"/><Relationship Id="rId56" Type="http://schemas.openxmlformats.org/officeDocument/2006/relationships/slide" Target="slides/slide18.xml"/><Relationship Id="rId64" Type="http://schemas.openxmlformats.org/officeDocument/2006/relationships/slide" Target="slides/slide26.xml"/><Relationship Id="rId69" Type="http://schemas.openxmlformats.org/officeDocument/2006/relationships/slide" Target="slides/slide31.xml"/><Relationship Id="rId77" Type="http://schemas.openxmlformats.org/officeDocument/2006/relationships/handoutMaster" Target="handoutMasters/handoutMaster1.xml"/><Relationship Id="rId8" Type="http://schemas.openxmlformats.org/officeDocument/2006/relationships/customXml" Target="../customXml/item8.xml"/><Relationship Id="rId51" Type="http://schemas.openxmlformats.org/officeDocument/2006/relationships/slide" Target="slides/slide13.xml"/><Relationship Id="rId72" Type="http://schemas.openxmlformats.org/officeDocument/2006/relationships/slide" Target="slides/slide34.xml"/><Relationship Id="rId80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slideMaster" Target="slideMasters/slideMaster1.xml"/><Relationship Id="rId46" Type="http://schemas.openxmlformats.org/officeDocument/2006/relationships/slide" Target="slides/slide8.xml"/><Relationship Id="rId59" Type="http://schemas.openxmlformats.org/officeDocument/2006/relationships/slide" Target="slides/slide21.xml"/><Relationship Id="rId67" Type="http://schemas.openxmlformats.org/officeDocument/2006/relationships/slide" Target="slides/slide29.xml"/><Relationship Id="rId20" Type="http://schemas.openxmlformats.org/officeDocument/2006/relationships/customXml" Target="../customXml/item20.xml"/><Relationship Id="rId41" Type="http://schemas.openxmlformats.org/officeDocument/2006/relationships/slide" Target="slides/slide3.xml"/><Relationship Id="rId54" Type="http://schemas.openxmlformats.org/officeDocument/2006/relationships/slide" Target="slides/slide16.xml"/><Relationship Id="rId62" Type="http://schemas.openxmlformats.org/officeDocument/2006/relationships/slide" Target="slides/slide24.xml"/><Relationship Id="rId70" Type="http://schemas.openxmlformats.org/officeDocument/2006/relationships/slide" Target="slides/slide32.xml"/><Relationship Id="rId75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slide" Target="slides/slide11.xml"/><Relationship Id="rId57" Type="http://schemas.openxmlformats.org/officeDocument/2006/relationships/slide" Target="slides/slide19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44" Type="http://schemas.openxmlformats.org/officeDocument/2006/relationships/slide" Target="slides/slide6.xml"/><Relationship Id="rId52" Type="http://schemas.openxmlformats.org/officeDocument/2006/relationships/slide" Target="slides/slide14.xml"/><Relationship Id="rId60" Type="http://schemas.openxmlformats.org/officeDocument/2006/relationships/slide" Target="slides/slide22.xml"/><Relationship Id="rId65" Type="http://schemas.openxmlformats.org/officeDocument/2006/relationships/slide" Target="slides/slide27.xml"/><Relationship Id="rId73" Type="http://schemas.openxmlformats.org/officeDocument/2006/relationships/slide" Target="slides/slide35.xml"/><Relationship Id="rId78" Type="http://schemas.openxmlformats.org/officeDocument/2006/relationships/tags" Target="tags/tag1.xml"/><Relationship Id="rId8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slide" Target="slides/slide1.xml"/><Relationship Id="rId34" Type="http://schemas.openxmlformats.org/officeDocument/2006/relationships/customXml" Target="../customXml/item34.xml"/><Relationship Id="rId50" Type="http://schemas.openxmlformats.org/officeDocument/2006/relationships/slide" Target="slides/slide12.xml"/><Relationship Id="rId55" Type="http://schemas.openxmlformats.org/officeDocument/2006/relationships/slide" Target="slides/slide17.xml"/><Relationship Id="rId76" Type="http://schemas.openxmlformats.org/officeDocument/2006/relationships/slide" Target="slides/slide38.xml"/><Relationship Id="rId7" Type="http://schemas.openxmlformats.org/officeDocument/2006/relationships/customXml" Target="../customXml/item7.xml"/><Relationship Id="rId71" Type="http://schemas.openxmlformats.org/officeDocument/2006/relationships/slide" Target="slides/slide33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slide" Target="slides/slide2.xml"/><Relationship Id="rId45" Type="http://schemas.openxmlformats.org/officeDocument/2006/relationships/slide" Target="slides/slide7.xml"/><Relationship Id="rId66" Type="http://schemas.openxmlformats.org/officeDocument/2006/relationships/slide" Target="slides/slide2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26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27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28.xm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29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30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31.xm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32.xm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33.xm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34.xm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35.xm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36.xm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37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ELY~1.ALV\AppData\Local\Temp\kpiTmp\FE3020~1\Keypoint%20Interactive%20Chart%20in%20Microsoft%20Office%20PowerPoint%201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'201'!$B$1</c:f>
              <c:strCache>
                <c:ptCount val="1"/>
                <c:pt idx="0">
                  <c:v>Sim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'201'!$A$2:$A$4</c:f>
              <c:strCache>
                <c:ptCount val="3"/>
                <c:pt idx="0">
                  <c:v>Sim</c:v>
                </c:pt>
                <c:pt idx="1">
                  <c:v>Não</c:v>
                </c:pt>
                <c:pt idx="2">
                  <c:v>Abstenção</c:v>
                </c:pt>
              </c:strCache>
            </c:strRef>
          </c:cat>
          <c:val>
            <c:numRef>
              <c:f>'201'!$B$2:$B$4</c:f>
              <c:numCache>
                <c:formatCode>0%</c:formatCode>
                <c:ptCount val="3"/>
                <c:pt idx="0">
                  <c:v>0.98</c:v>
                </c:pt>
                <c:pt idx="1">
                  <c:v>0</c:v>
                </c:pt>
                <c:pt idx="2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2296784"/>
        <c:axId val="742306032"/>
      </c:barChart>
      <c:catAx>
        <c:axId val="74229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42306032"/>
        <c:crosses val="autoZero"/>
        <c:auto val="1"/>
        <c:lblAlgn val="ctr"/>
        <c:lblOffset val="100"/>
        <c:noMultiLvlLbl val="0"/>
      </c:catAx>
      <c:valAx>
        <c:axId val="74230603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42296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862745098039214E-2"/>
          <c:y val="3.2663316582914576E-2"/>
          <c:w val="0.94607843137254899"/>
          <c:h val="0.766764297313596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'058'!$B$1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'058'!$A$2:$A$4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'058'!$B$2:$B$4</c:f>
              <c:numCache>
                <c:formatCode>0%</c:formatCode>
                <c:ptCount val="3"/>
                <c:pt idx="0">
                  <c:v>0.43</c:v>
                </c:pt>
                <c:pt idx="1">
                  <c:v>0.53</c:v>
                </c:pt>
                <c:pt idx="2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6479104"/>
        <c:axId val="776485632"/>
      </c:barChart>
      <c:catAx>
        <c:axId val="77647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6485632"/>
        <c:crosses val="autoZero"/>
        <c:auto val="1"/>
        <c:lblAlgn val="ctr"/>
        <c:lblOffset val="100"/>
        <c:noMultiLvlLbl val="0"/>
      </c:catAx>
      <c:valAx>
        <c:axId val="77648563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6479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'059'!$B$1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'059'!$A$2:$A$4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'059'!$B$2:$B$4</c:f>
              <c:numCache>
                <c:formatCode>0%</c:formatCode>
                <c:ptCount val="3"/>
                <c:pt idx="0">
                  <c:v>0.19</c:v>
                </c:pt>
                <c:pt idx="1">
                  <c:v>0.75</c:v>
                </c:pt>
                <c:pt idx="2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6495968"/>
        <c:axId val="776491616"/>
      </c:barChart>
      <c:catAx>
        <c:axId val="776495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6491616"/>
        <c:crosses val="autoZero"/>
        <c:auto val="1"/>
        <c:lblAlgn val="ctr"/>
        <c:lblOffset val="100"/>
        <c:noMultiLvlLbl val="0"/>
      </c:catAx>
      <c:valAx>
        <c:axId val="7764916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6495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'060'!$B$1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'060'!$A$2:$A$4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'060'!$B$2:$B$4</c:f>
              <c:numCache>
                <c:formatCode>0%</c:formatCode>
                <c:ptCount val="3"/>
                <c:pt idx="0">
                  <c:v>0.4</c:v>
                </c:pt>
                <c:pt idx="1">
                  <c:v>0.56999999999999995</c:v>
                </c:pt>
                <c:pt idx="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6469856"/>
        <c:axId val="776484544"/>
      </c:barChart>
      <c:catAx>
        <c:axId val="77646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6484544"/>
        <c:crosses val="autoZero"/>
        <c:auto val="1"/>
        <c:lblAlgn val="ctr"/>
        <c:lblOffset val="100"/>
        <c:noMultiLvlLbl val="0"/>
      </c:catAx>
      <c:valAx>
        <c:axId val="77648454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6469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'061'!$B$1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'061'!$A$2:$A$4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'061'!$B$2:$B$4</c:f>
              <c:numCache>
                <c:formatCode>0%</c:formatCode>
                <c:ptCount val="3"/>
                <c:pt idx="0">
                  <c:v>0.57999999999999996</c:v>
                </c:pt>
                <c:pt idx="1">
                  <c:v>0.36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6488896"/>
        <c:axId val="776489440"/>
      </c:barChart>
      <c:catAx>
        <c:axId val="77648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6489440"/>
        <c:crosses val="autoZero"/>
        <c:auto val="1"/>
        <c:lblAlgn val="ctr"/>
        <c:lblOffset val="100"/>
        <c:noMultiLvlLbl val="0"/>
      </c:catAx>
      <c:valAx>
        <c:axId val="77648944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6488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'062'!$B$1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'062'!$A$2:$A$4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'062'!$B$2:$B$4</c:f>
              <c:numCache>
                <c:formatCode>0%</c:formatCode>
                <c:ptCount val="3"/>
                <c:pt idx="0">
                  <c:v>0.3</c:v>
                </c:pt>
                <c:pt idx="1">
                  <c:v>0.65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6494880"/>
        <c:axId val="776490528"/>
      </c:barChart>
      <c:catAx>
        <c:axId val="77649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6490528"/>
        <c:crosses val="autoZero"/>
        <c:auto val="1"/>
        <c:lblAlgn val="ctr"/>
        <c:lblOffset val="100"/>
        <c:noMultiLvlLbl val="0"/>
      </c:catAx>
      <c:valAx>
        <c:axId val="77649052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6494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'064'!$B$1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'064'!$A$2:$A$4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'064'!$B$2:$B$4</c:f>
              <c:numCache>
                <c:formatCode>0%</c:formatCode>
                <c:ptCount val="3"/>
                <c:pt idx="0">
                  <c:v>0.28999999999999998</c:v>
                </c:pt>
                <c:pt idx="1">
                  <c:v>0.6</c:v>
                </c:pt>
                <c:pt idx="2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6468224"/>
        <c:axId val="776481824"/>
      </c:barChart>
      <c:catAx>
        <c:axId val="77646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6481824"/>
        <c:crosses val="autoZero"/>
        <c:auto val="1"/>
        <c:lblAlgn val="ctr"/>
        <c:lblOffset val="100"/>
        <c:noMultiLvlLbl val="0"/>
      </c:catAx>
      <c:valAx>
        <c:axId val="77648182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6468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'206'!$B$1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'206'!$A$2:$A$4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'206'!$B$2:$B$4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0.71</c:v>
                </c:pt>
                <c:pt idx="2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6473120"/>
        <c:axId val="776495424"/>
      </c:barChart>
      <c:catAx>
        <c:axId val="77647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6495424"/>
        <c:crosses val="autoZero"/>
        <c:auto val="1"/>
        <c:lblAlgn val="ctr"/>
        <c:lblOffset val="100"/>
        <c:noMultiLvlLbl val="0"/>
      </c:catAx>
      <c:valAx>
        <c:axId val="77649542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6473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'208'!$B$1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'208'!$A$2:$A$4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'208'!$B$2:$B$4</c:f>
              <c:numCache>
                <c:formatCode>0%</c:formatCode>
                <c:ptCount val="3"/>
                <c:pt idx="0">
                  <c:v>0.68</c:v>
                </c:pt>
                <c:pt idx="1">
                  <c:v>0.19</c:v>
                </c:pt>
                <c:pt idx="2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6478016"/>
        <c:axId val="776496512"/>
      </c:barChart>
      <c:catAx>
        <c:axId val="77647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6496512"/>
        <c:crosses val="autoZero"/>
        <c:auto val="1"/>
        <c:lblAlgn val="ctr"/>
        <c:lblOffset val="100"/>
        <c:noMultiLvlLbl val="0"/>
      </c:catAx>
      <c:valAx>
        <c:axId val="77649651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6478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'207'!$B$1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'207'!$A$2:$A$4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'207'!$B$2:$B$4</c:f>
              <c:numCache>
                <c:formatCode>0%</c:formatCode>
                <c:ptCount val="3"/>
                <c:pt idx="0">
                  <c:v>0.89</c:v>
                </c:pt>
                <c:pt idx="1">
                  <c:v>0.08</c:v>
                </c:pt>
                <c:pt idx="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6473664"/>
        <c:axId val="776485088"/>
      </c:barChart>
      <c:catAx>
        <c:axId val="776473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6485088"/>
        <c:crosses val="autoZero"/>
        <c:auto val="1"/>
        <c:lblAlgn val="ctr"/>
        <c:lblOffset val="100"/>
        <c:noMultiLvlLbl val="0"/>
      </c:catAx>
      <c:valAx>
        <c:axId val="77648508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6473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6960784313725492E-2"/>
          <c:y val="3.2663316582914576E-2"/>
          <c:w val="0.94607843137254899"/>
          <c:h val="0.881440272227278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'038'!$B$1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'038'!$A$2:$A$4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'038'!$B$2:$B$4</c:f>
              <c:numCache>
                <c:formatCode>0%</c:formatCode>
                <c:ptCount val="3"/>
                <c:pt idx="0">
                  <c:v>0.77</c:v>
                </c:pt>
                <c:pt idx="1">
                  <c:v>0.19</c:v>
                </c:pt>
                <c:pt idx="2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6475296"/>
        <c:axId val="776475840"/>
      </c:barChart>
      <c:catAx>
        <c:axId val="77647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6475840"/>
        <c:crosses val="autoZero"/>
        <c:auto val="1"/>
        <c:lblAlgn val="ctr"/>
        <c:lblOffset val="100"/>
        <c:noMultiLvlLbl val="0"/>
      </c:catAx>
      <c:valAx>
        <c:axId val="77647584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6475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'202'!$B$1</c:f>
              <c:strCache>
                <c:ptCount val="1"/>
                <c:pt idx="0">
                  <c:v>Sim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'202'!$A$2:$A$4</c:f>
              <c:strCache>
                <c:ptCount val="3"/>
                <c:pt idx="0">
                  <c:v>Sim</c:v>
                </c:pt>
                <c:pt idx="1">
                  <c:v>Não</c:v>
                </c:pt>
                <c:pt idx="2">
                  <c:v>Abstenção</c:v>
                </c:pt>
              </c:strCache>
            </c:strRef>
          </c:cat>
          <c:val>
            <c:numRef>
              <c:f>'202'!$B$2:$B$4</c:f>
              <c:numCache>
                <c:formatCode>0%</c:formatCode>
                <c:ptCount val="3"/>
                <c:pt idx="0">
                  <c:v>0.95</c:v>
                </c:pt>
                <c:pt idx="1">
                  <c:v>0.03</c:v>
                </c:pt>
                <c:pt idx="2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6021776"/>
        <c:axId val="496026672"/>
      </c:barChart>
      <c:catAx>
        <c:axId val="49602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96026672"/>
        <c:crosses val="autoZero"/>
        <c:auto val="1"/>
        <c:lblAlgn val="ctr"/>
        <c:lblOffset val="100"/>
        <c:noMultiLvlLbl val="0"/>
      </c:catAx>
      <c:valAx>
        <c:axId val="4960266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96021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'039'!$B$1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'039'!$A$2:$A$4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'039'!$B$2:$B$4</c:f>
              <c:numCache>
                <c:formatCode>0%</c:formatCode>
                <c:ptCount val="3"/>
                <c:pt idx="0">
                  <c:v>0.72</c:v>
                </c:pt>
                <c:pt idx="1">
                  <c:v>0.2</c:v>
                </c:pt>
                <c:pt idx="2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186032"/>
        <c:axId val="779179504"/>
      </c:barChart>
      <c:catAx>
        <c:axId val="77918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9179504"/>
        <c:crosses val="autoZero"/>
        <c:auto val="1"/>
        <c:lblAlgn val="ctr"/>
        <c:lblOffset val="100"/>
        <c:noMultiLvlLbl val="0"/>
      </c:catAx>
      <c:valAx>
        <c:axId val="7791795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9186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'040'!$B$1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'040'!$A$2:$A$4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'040'!$B$2:$B$4</c:f>
              <c:numCache>
                <c:formatCode>0%</c:formatCode>
                <c:ptCount val="3"/>
                <c:pt idx="0">
                  <c:v>0.5</c:v>
                </c:pt>
                <c:pt idx="1">
                  <c:v>0.42</c:v>
                </c:pt>
                <c:pt idx="2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193104"/>
        <c:axId val="779191472"/>
      </c:barChart>
      <c:catAx>
        <c:axId val="779193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9191472"/>
        <c:crosses val="autoZero"/>
        <c:auto val="1"/>
        <c:lblAlgn val="ctr"/>
        <c:lblOffset val="100"/>
        <c:noMultiLvlLbl val="0"/>
      </c:catAx>
      <c:valAx>
        <c:axId val="7791914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9193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2678080243120543E-2"/>
          <c:y val="3.7219260354793586E-3"/>
          <c:w val="0.94607843137254899"/>
          <c:h val="0.722262735048773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'072'!$B$1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'072'!$A$2:$A$4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'072'!$B$2:$B$4</c:f>
              <c:numCache>
                <c:formatCode>0%</c:formatCode>
                <c:ptCount val="3"/>
                <c:pt idx="0">
                  <c:v>0.7</c:v>
                </c:pt>
                <c:pt idx="1">
                  <c:v>0.27</c:v>
                </c:pt>
                <c:pt idx="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200720"/>
        <c:axId val="779197456"/>
      </c:barChart>
      <c:catAx>
        <c:axId val="77920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9197456"/>
        <c:crosses val="autoZero"/>
        <c:auto val="1"/>
        <c:lblAlgn val="ctr"/>
        <c:lblOffset val="100"/>
        <c:noMultiLvlLbl val="0"/>
      </c:catAx>
      <c:valAx>
        <c:axId val="77919745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9200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'074'!$B$1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'074'!$A$2:$A$4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'074'!$B$2:$B$4</c:f>
              <c:numCache>
                <c:formatCode>0%</c:formatCode>
                <c:ptCount val="3"/>
                <c:pt idx="0">
                  <c:v>0.68</c:v>
                </c:pt>
                <c:pt idx="1">
                  <c:v>0.28999999999999998</c:v>
                </c:pt>
                <c:pt idx="2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183312"/>
        <c:axId val="779174064"/>
      </c:barChart>
      <c:catAx>
        <c:axId val="779183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9174064"/>
        <c:crosses val="autoZero"/>
        <c:auto val="1"/>
        <c:lblAlgn val="ctr"/>
        <c:lblOffset val="100"/>
        <c:noMultiLvlLbl val="0"/>
      </c:catAx>
      <c:valAx>
        <c:axId val="77917406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9183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'073'!$B$1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'073'!$A$2:$A$4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'073'!$B$2:$B$4</c:f>
              <c:numCache>
                <c:formatCode>0%</c:formatCode>
                <c:ptCount val="3"/>
                <c:pt idx="0">
                  <c:v>0.51</c:v>
                </c:pt>
                <c:pt idx="1">
                  <c:v>0.44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198544"/>
        <c:axId val="779177328"/>
      </c:barChart>
      <c:catAx>
        <c:axId val="77919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9177328"/>
        <c:crosses val="autoZero"/>
        <c:auto val="1"/>
        <c:lblAlgn val="ctr"/>
        <c:lblOffset val="100"/>
        <c:noMultiLvlLbl val="0"/>
      </c:catAx>
      <c:valAx>
        <c:axId val="77917732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9198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'011'!$B$1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'011'!$A$2:$A$4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'011'!$B$2:$B$4</c:f>
              <c:numCache>
                <c:formatCode>0%</c:formatCode>
                <c:ptCount val="3"/>
                <c:pt idx="0">
                  <c:v>0.04</c:v>
                </c:pt>
                <c:pt idx="1">
                  <c:v>0.94</c:v>
                </c:pt>
                <c:pt idx="2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199088"/>
        <c:axId val="779200176"/>
      </c:barChart>
      <c:catAx>
        <c:axId val="77919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9200176"/>
        <c:crosses val="autoZero"/>
        <c:auto val="1"/>
        <c:lblAlgn val="ctr"/>
        <c:lblOffset val="100"/>
        <c:noMultiLvlLbl val="0"/>
      </c:catAx>
      <c:valAx>
        <c:axId val="7792001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9199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'103'!$B$1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'103'!$A$2:$A$4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'103'!$B$2:$B$4</c:f>
              <c:numCache>
                <c:formatCode>0%</c:formatCode>
                <c:ptCount val="3"/>
                <c:pt idx="0">
                  <c:v>0.34</c:v>
                </c:pt>
                <c:pt idx="1">
                  <c:v>0.55000000000000004</c:v>
                </c:pt>
                <c:pt idx="2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187664"/>
        <c:axId val="779190384"/>
      </c:barChart>
      <c:catAx>
        <c:axId val="77918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9190384"/>
        <c:crosses val="autoZero"/>
        <c:auto val="1"/>
        <c:lblAlgn val="ctr"/>
        <c:lblOffset val="100"/>
        <c:noMultiLvlLbl val="0"/>
      </c:catAx>
      <c:valAx>
        <c:axId val="7791903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9187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pt-BR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'104'!$B$1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'104'!$A$2:$A$4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'104'!$B$2:$B$4</c:f>
              <c:numCache>
                <c:formatCode>0%</c:formatCode>
                <c:ptCount val="3"/>
                <c:pt idx="0">
                  <c:v>0.24</c:v>
                </c:pt>
                <c:pt idx="1">
                  <c:v>0.69</c:v>
                </c:pt>
                <c:pt idx="2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192016"/>
        <c:axId val="779196368"/>
      </c:barChart>
      <c:catAx>
        <c:axId val="77919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9196368"/>
        <c:crosses val="autoZero"/>
        <c:auto val="1"/>
        <c:lblAlgn val="ctr"/>
        <c:lblOffset val="100"/>
        <c:noMultiLvlLbl val="0"/>
      </c:catAx>
      <c:valAx>
        <c:axId val="77919636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9192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pt-BR"/>
    </a:p>
  </c:tx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'105'!$B$1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'105'!$A$2:$A$4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'105'!$B$2:$B$4</c:f>
              <c:numCache>
                <c:formatCode>0%</c:formatCode>
                <c:ptCount val="3"/>
                <c:pt idx="0">
                  <c:v>0.78</c:v>
                </c:pt>
                <c:pt idx="1">
                  <c:v>0.16</c:v>
                </c:pt>
                <c:pt idx="2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178416"/>
        <c:axId val="779182224"/>
      </c:barChart>
      <c:catAx>
        <c:axId val="77917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9182224"/>
        <c:crosses val="autoZero"/>
        <c:auto val="1"/>
        <c:lblAlgn val="ctr"/>
        <c:lblOffset val="100"/>
        <c:noMultiLvlLbl val="0"/>
      </c:catAx>
      <c:valAx>
        <c:axId val="77918222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9178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'109'!$B$1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'109'!$A$2:$A$4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'109'!$B$2:$B$4</c:f>
              <c:numCache>
                <c:formatCode>0%</c:formatCode>
                <c:ptCount val="3"/>
                <c:pt idx="0">
                  <c:v>0.23</c:v>
                </c:pt>
                <c:pt idx="1">
                  <c:v>0.68</c:v>
                </c:pt>
                <c:pt idx="2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185488"/>
        <c:axId val="779171888"/>
      </c:barChart>
      <c:catAx>
        <c:axId val="779185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9171888"/>
        <c:crosses val="autoZero"/>
        <c:auto val="1"/>
        <c:lblAlgn val="ctr"/>
        <c:lblOffset val="100"/>
        <c:noMultiLvlLbl val="0"/>
      </c:catAx>
      <c:valAx>
        <c:axId val="77917188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9185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'203'!$B$1</c:f>
              <c:strCache>
                <c:ptCount val="1"/>
                <c:pt idx="0">
                  <c:v>Sim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'203'!$A$2:$A$4</c:f>
              <c:strCache>
                <c:ptCount val="3"/>
                <c:pt idx="0">
                  <c:v>Sim</c:v>
                </c:pt>
                <c:pt idx="1">
                  <c:v>Não</c:v>
                </c:pt>
                <c:pt idx="2">
                  <c:v>Abstenção</c:v>
                </c:pt>
              </c:strCache>
            </c:strRef>
          </c:cat>
          <c:val>
            <c:numRef>
              <c:f>'203'!$B$2:$B$4</c:f>
              <c:numCache>
                <c:formatCode>0%</c:formatCode>
                <c:ptCount val="3"/>
                <c:pt idx="0">
                  <c:v>0.85</c:v>
                </c:pt>
                <c:pt idx="1">
                  <c:v>0.1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6023952"/>
        <c:axId val="496017424"/>
      </c:barChart>
      <c:catAx>
        <c:axId val="49602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96017424"/>
        <c:crosses val="autoZero"/>
        <c:auto val="1"/>
        <c:lblAlgn val="ctr"/>
        <c:lblOffset val="100"/>
        <c:noMultiLvlLbl val="0"/>
      </c:catAx>
      <c:valAx>
        <c:axId val="49601742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96023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'110'!$B$1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'110'!$A$2:$A$4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'110'!$B$2:$B$4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0.39</c:v>
                </c:pt>
                <c:pt idx="2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169712"/>
        <c:axId val="779188208"/>
      </c:barChart>
      <c:catAx>
        <c:axId val="77916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9188208"/>
        <c:crosses val="autoZero"/>
        <c:auto val="1"/>
        <c:lblAlgn val="ctr"/>
        <c:lblOffset val="100"/>
        <c:noMultiLvlLbl val="0"/>
      </c:catAx>
      <c:valAx>
        <c:axId val="77918820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9169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'111'!$B$1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'111'!$A$2:$A$4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'111'!$B$2:$B$4</c:f>
              <c:numCache>
                <c:formatCode>0%</c:formatCode>
                <c:ptCount val="3"/>
                <c:pt idx="0">
                  <c:v>0.39</c:v>
                </c:pt>
                <c:pt idx="1">
                  <c:v>0.51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189296"/>
        <c:axId val="779173520"/>
      </c:barChart>
      <c:catAx>
        <c:axId val="779189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9173520"/>
        <c:crosses val="autoZero"/>
        <c:auto val="1"/>
        <c:lblAlgn val="ctr"/>
        <c:lblOffset val="100"/>
        <c:noMultiLvlLbl val="0"/>
      </c:catAx>
      <c:valAx>
        <c:axId val="77917352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9189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'113'!$B$1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'113'!$A$2:$A$4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'113'!$B$2:$B$4</c:f>
              <c:numCache>
                <c:formatCode>0%</c:formatCode>
                <c:ptCount val="3"/>
                <c:pt idx="0">
                  <c:v>0.17</c:v>
                </c:pt>
                <c:pt idx="1">
                  <c:v>0.8</c:v>
                </c:pt>
                <c:pt idx="2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182768"/>
        <c:axId val="779181136"/>
      </c:barChart>
      <c:catAx>
        <c:axId val="77918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9181136"/>
        <c:crosses val="autoZero"/>
        <c:auto val="1"/>
        <c:lblAlgn val="ctr"/>
        <c:lblOffset val="100"/>
        <c:noMultiLvlLbl val="0"/>
      </c:catAx>
      <c:valAx>
        <c:axId val="7791811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9182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'114'!$B$1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'114'!$A$2:$A$4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'114'!$B$2:$B$4</c:f>
              <c:numCache>
                <c:formatCode>0%</c:formatCode>
                <c:ptCount val="3"/>
                <c:pt idx="0">
                  <c:v>0.77</c:v>
                </c:pt>
                <c:pt idx="1">
                  <c:v>0.13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184944"/>
        <c:axId val="779188752"/>
      </c:barChart>
      <c:catAx>
        <c:axId val="779184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9188752"/>
        <c:crosses val="autoZero"/>
        <c:auto val="1"/>
        <c:lblAlgn val="ctr"/>
        <c:lblOffset val="100"/>
        <c:noMultiLvlLbl val="0"/>
      </c:catAx>
      <c:valAx>
        <c:axId val="77918875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9184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'115'!$B$1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'115'!$A$2:$A$4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'115'!$B$2:$B$4</c:f>
              <c:numCache>
                <c:formatCode>0%</c:formatCode>
                <c:ptCount val="3"/>
                <c:pt idx="0">
                  <c:v>0.8</c:v>
                </c:pt>
                <c:pt idx="1">
                  <c:v>0.09</c:v>
                </c:pt>
                <c:pt idx="2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174608"/>
        <c:axId val="779175696"/>
      </c:barChart>
      <c:catAx>
        <c:axId val="77917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9175696"/>
        <c:crosses val="autoZero"/>
        <c:auto val="1"/>
        <c:lblAlgn val="ctr"/>
        <c:lblOffset val="100"/>
        <c:noMultiLvlLbl val="0"/>
      </c:catAx>
      <c:valAx>
        <c:axId val="77917569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9174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'116'!$B$1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'116'!$A$2:$A$4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'116'!$B$2:$B$4</c:f>
              <c:numCache>
                <c:formatCode>0%</c:formatCode>
                <c:ptCount val="3"/>
                <c:pt idx="0">
                  <c:v>0.82</c:v>
                </c:pt>
                <c:pt idx="1">
                  <c:v>7.0000000000000007E-2</c:v>
                </c:pt>
                <c:pt idx="2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6457056"/>
        <c:axId val="816462496"/>
      </c:barChart>
      <c:catAx>
        <c:axId val="816457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6462496"/>
        <c:crosses val="autoZero"/>
        <c:auto val="1"/>
        <c:lblAlgn val="ctr"/>
        <c:lblOffset val="100"/>
        <c:noMultiLvlLbl val="0"/>
      </c:catAx>
      <c:valAx>
        <c:axId val="81646249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816457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'117'!$B$1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'117'!$A$2:$A$4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'117'!$B$2:$B$4</c:f>
              <c:numCache>
                <c:formatCode>0%</c:formatCode>
                <c:ptCount val="3"/>
                <c:pt idx="0">
                  <c:v>0.17</c:v>
                </c:pt>
                <c:pt idx="1">
                  <c:v>0.71</c:v>
                </c:pt>
                <c:pt idx="2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6461952"/>
        <c:axId val="816446720"/>
      </c:barChart>
      <c:catAx>
        <c:axId val="81646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6446720"/>
        <c:crosses val="autoZero"/>
        <c:auto val="1"/>
        <c:lblAlgn val="ctr"/>
        <c:lblOffset val="100"/>
        <c:noMultiLvlLbl val="0"/>
      </c:catAx>
      <c:valAx>
        <c:axId val="81644672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816461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'125'!$B$1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'125'!$A$2:$A$4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'125'!$B$2:$B$4</c:f>
              <c:numCache>
                <c:formatCode>0%</c:formatCode>
                <c:ptCount val="3"/>
                <c:pt idx="0">
                  <c:v>0.14000000000000001</c:v>
                </c:pt>
                <c:pt idx="1">
                  <c:v>0.77</c:v>
                </c:pt>
                <c:pt idx="2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6461408"/>
        <c:axId val="816454336"/>
      </c:barChart>
      <c:catAx>
        <c:axId val="81646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6454336"/>
        <c:crosses val="autoZero"/>
        <c:auto val="1"/>
        <c:lblAlgn val="ctr"/>
        <c:lblOffset val="100"/>
        <c:noMultiLvlLbl val="0"/>
      </c:catAx>
      <c:valAx>
        <c:axId val="8164543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816461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'001'!$B$1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'001'!$A$2:$A$4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'001'!$B$2:$B$4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0.66</c:v>
                </c:pt>
                <c:pt idx="2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5890160"/>
        <c:axId val="495890704"/>
      </c:barChart>
      <c:catAx>
        <c:axId val="49589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95890704"/>
        <c:crosses val="autoZero"/>
        <c:auto val="1"/>
        <c:lblAlgn val="ctr"/>
        <c:lblOffset val="100"/>
        <c:noMultiLvlLbl val="0"/>
      </c:catAx>
      <c:valAx>
        <c:axId val="4958907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95890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'002'!$B$1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'002'!$A$2:$A$4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'002'!$B$2:$B$4</c:f>
              <c:numCache>
                <c:formatCode>0%</c:formatCode>
                <c:ptCount val="3"/>
                <c:pt idx="0">
                  <c:v>0.15</c:v>
                </c:pt>
                <c:pt idx="1">
                  <c:v>0.84</c:v>
                </c:pt>
                <c:pt idx="2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6486176"/>
        <c:axId val="776472576"/>
      </c:barChart>
      <c:catAx>
        <c:axId val="776486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6472576"/>
        <c:crosses val="autoZero"/>
        <c:auto val="1"/>
        <c:lblAlgn val="ctr"/>
        <c:lblOffset val="100"/>
        <c:noMultiLvlLbl val="0"/>
      </c:catAx>
      <c:valAx>
        <c:axId val="7764725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6486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'003'!$B$1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'003'!$A$2:$A$4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'003'!$B$2:$B$4</c:f>
              <c:numCache>
                <c:formatCode>0%</c:formatCode>
                <c:ptCount val="3"/>
                <c:pt idx="0">
                  <c:v>0.44</c:v>
                </c:pt>
                <c:pt idx="1">
                  <c:v>0.54</c:v>
                </c:pt>
                <c:pt idx="2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6497600"/>
        <c:axId val="776476928"/>
      </c:barChart>
      <c:catAx>
        <c:axId val="77649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6476928"/>
        <c:crosses val="autoZero"/>
        <c:auto val="1"/>
        <c:lblAlgn val="ctr"/>
        <c:lblOffset val="100"/>
        <c:noMultiLvlLbl val="0"/>
      </c:catAx>
      <c:valAx>
        <c:axId val="77647692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6497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'044'!$B$1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'044'!$A$2:$A$4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'044'!$B$2:$B$4</c:f>
              <c:numCache>
                <c:formatCode>0%</c:formatCode>
                <c:ptCount val="3"/>
                <c:pt idx="0">
                  <c:v>0.49</c:v>
                </c:pt>
                <c:pt idx="1">
                  <c:v>0.46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6478560"/>
        <c:axId val="776468768"/>
      </c:barChart>
      <c:catAx>
        <c:axId val="77647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6468768"/>
        <c:crosses val="autoZero"/>
        <c:auto val="1"/>
        <c:lblAlgn val="ctr"/>
        <c:lblOffset val="100"/>
        <c:noMultiLvlLbl val="0"/>
      </c:catAx>
      <c:valAx>
        <c:axId val="77646876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6478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215686274509803E-2"/>
          <c:y val="3.2663316582914576E-2"/>
          <c:w val="0.94607843137254899"/>
          <c:h val="0.881440272227278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'205'!$B$1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'205'!$A$2:$A$4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'205'!$B$2:$B$4</c:f>
              <c:numCache>
                <c:formatCode>0%</c:formatCode>
                <c:ptCount val="3"/>
                <c:pt idx="0">
                  <c:v>0.71</c:v>
                </c:pt>
                <c:pt idx="1">
                  <c:v>0.28000000000000003</c:v>
                </c:pt>
                <c:pt idx="2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6493792"/>
        <c:axId val="776497056"/>
      </c:barChart>
      <c:catAx>
        <c:axId val="77649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6497056"/>
        <c:crosses val="autoZero"/>
        <c:auto val="1"/>
        <c:lblAlgn val="ctr"/>
        <c:lblOffset val="100"/>
        <c:noMultiLvlLbl val="0"/>
      </c:catAx>
      <c:valAx>
        <c:axId val="77649705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6493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'057'!$B$1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'057'!$A$2:$A$4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'057'!$B$2:$B$4</c:f>
              <c:numCache>
                <c:formatCode>0%</c:formatCode>
                <c:ptCount val="3"/>
                <c:pt idx="0">
                  <c:v>0.6</c:v>
                </c:pt>
                <c:pt idx="1">
                  <c:v>0.32</c:v>
                </c:pt>
                <c:pt idx="2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6492704"/>
        <c:axId val="776499776"/>
      </c:barChart>
      <c:catAx>
        <c:axId val="77649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6499776"/>
        <c:crosses val="autoZero"/>
        <c:auto val="1"/>
        <c:lblAlgn val="ctr"/>
        <c:lblOffset val="100"/>
        <c:noMultiLvlLbl val="0"/>
      </c:catAx>
      <c:valAx>
        <c:axId val="7764997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76492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pt-BR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228B4-2B2C-476B-A76E-89CFD727130F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6588C-7B69-4346-8BB4-CB5187A85A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808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7EB-0992-4B7A-ABD1-26DEED44CDCF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1C40-7AEB-416D-AEAE-12721E4D3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24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7EB-0992-4B7A-ABD1-26DEED44CDCF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1C40-7AEB-416D-AEAE-12721E4D3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06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Clock Shape" type="titleOnly" preserve="1">
  <p:cSld name="Interactive Voting Clock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7EB-0992-4B7A-ABD1-26DEED44CDCF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1C40-7AEB-416D-AEAE-12721E4D3B66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lipse 9"/>
          <p:cNvSpPr/>
          <p:nvPr userDrawn="1">
            <p:custDataLst>
              <p:tags r:id="rId1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172761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Polling Question" type="titleOnly" preserve="1">
  <p:cSld name="Interactive Voting Polling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7EB-0992-4B7A-ABD1-26DEED44CDCF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1C40-7AEB-416D-AEAE-12721E4D3B66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question"/>
          <p:cNvSpPr>
            <a:spLocks noGrp="1"/>
          </p:cNvSpPr>
          <p:nvPr>
            <p:ph type="body" idx="13" hasCustomPrompt="1"/>
          </p:nvPr>
        </p:nvSpPr>
        <p:spPr>
          <a:xfrm>
            <a:off x="838200" y="1843088"/>
            <a:ext cx="10515600" cy="6858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/>
            </a:lvl1pPr>
            <a:lvl2pPr marL="2286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/>
            </a:lvl2pPr>
            <a:lvl3pPr marL="6858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/>
            </a:lvl3pPr>
            <a:lvl4pPr marL="11430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/>
            </a:lvl4pPr>
            <a:lvl5pPr marL="16002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US" smtClean="0"/>
              <a:t>Click to add question here</a:t>
            </a:r>
            <a:endParaRPr lang="pt-BR"/>
          </a:p>
        </p:txBody>
      </p:sp>
      <p:sp>
        <p:nvSpPr>
          <p:cNvPr id="7" name="choices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2681288"/>
            <a:ext cx="10515600" cy="3567112"/>
          </a:xfrm>
          <a:prstGeom prst="rect">
            <a:avLst/>
          </a:prstGeom>
        </p:spPr>
        <p:txBody>
          <a:bodyPr>
            <a:normAutofit/>
          </a:bodyPr>
          <a:lstStyle>
            <a:lvl1pPr marL="51435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AutoNum type="arabicPeriod"/>
              <a:defRPr/>
            </a:lvl1pPr>
            <a:lvl2pPr marL="9144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AutoNum type="arabicPeriod"/>
              <a:defRPr/>
            </a:lvl2pPr>
            <a:lvl3pPr marL="13716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AutoNum type="arabicPeriod"/>
              <a:defRPr/>
            </a:lvl3pPr>
            <a:lvl4pPr marL="17145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AutoNum type="arabicPeriod"/>
              <a:defRPr/>
            </a:lvl4pPr>
            <a:lvl5pPr marL="21717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AutoNum type="arabicPeriod"/>
              <a:defRPr/>
            </a:lvl5pPr>
          </a:lstStyle>
          <a:p>
            <a:pPr lvl="0"/>
            <a:r>
              <a:rPr lang="en-US" smtClean="0"/>
              <a:t>Click to add choices here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5498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Question And Chart" type="titleOnly" preserve="1">
  <p:cSld name="Interactive Voting Question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7EB-0992-4B7A-ABD1-26DEED44CDCF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1C40-7AEB-416D-AEAE-12721E4D3B66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question"/>
          <p:cNvSpPr>
            <a:spLocks noGrp="1"/>
          </p:cNvSpPr>
          <p:nvPr>
            <p:ph type="body" idx="13" hasCustomPrompt="1"/>
          </p:nvPr>
        </p:nvSpPr>
        <p:spPr>
          <a:xfrm>
            <a:off x="838200" y="1843088"/>
            <a:ext cx="10515600" cy="6858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/>
            </a:lvl1pPr>
            <a:lvl2pPr marL="2286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/>
            </a:lvl2pPr>
            <a:lvl3pPr marL="6858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/>
            </a:lvl3pPr>
            <a:lvl4pPr marL="11430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/>
            </a:lvl4pPr>
            <a:lvl5pPr marL="16002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US" smtClean="0"/>
              <a:t>Click to add question here</a:t>
            </a:r>
            <a:endParaRPr lang="pt-BR"/>
          </a:p>
        </p:txBody>
      </p:sp>
      <p:sp>
        <p:nvSpPr>
          <p:cNvPr id="7" name="choices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2681288"/>
            <a:ext cx="5048250" cy="3567112"/>
          </a:xfrm>
          <a:prstGeom prst="rect">
            <a:avLst/>
          </a:prstGeom>
        </p:spPr>
        <p:txBody>
          <a:bodyPr>
            <a:normAutofit/>
          </a:bodyPr>
          <a:lstStyle>
            <a:lvl1pPr marL="51435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AutoNum type="arabicPeriod"/>
              <a:defRPr/>
            </a:lvl1pPr>
            <a:lvl2pPr marL="9144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AutoNum type="arabicPeriod"/>
              <a:defRPr/>
            </a:lvl2pPr>
            <a:lvl3pPr marL="13716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AutoNum type="arabicPeriod"/>
              <a:defRPr/>
            </a:lvl3pPr>
            <a:lvl4pPr marL="17145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AutoNum type="arabicPeriod"/>
              <a:defRPr/>
            </a:lvl4pPr>
            <a:lvl5pPr marL="21717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AutoNum type="arabicPeriod"/>
              <a:defRPr/>
            </a:lvl5pPr>
          </a:lstStyle>
          <a:p>
            <a:pPr lvl="0"/>
            <a:r>
              <a:rPr lang="en-US" smtClean="0"/>
              <a:t>Click to add choices here</a:t>
            </a:r>
            <a:endParaRPr lang="pt-BR"/>
          </a:p>
        </p:txBody>
      </p:sp>
      <p:sp>
        <p:nvSpPr>
          <p:cNvPr id="8" name="chartPosition"/>
          <p:cNvSpPr>
            <a:spLocks noGrp="1"/>
          </p:cNvSpPr>
          <p:nvPr>
            <p:ph type="chart" sz="quarter" idx="15"/>
          </p:nvPr>
        </p:nvSpPr>
        <p:spPr>
          <a:xfrm>
            <a:off x="6305550" y="2681288"/>
            <a:ext cx="5048250" cy="3567112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42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7EB-0992-4B7A-ABD1-26DEED44CDCF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1C40-7AEB-416D-AEAE-12721E4D3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095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7EB-0992-4B7A-ABD1-26DEED44CDCF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1C40-7AEB-416D-AEAE-12721E4D3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48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7EB-0992-4B7A-ABD1-26DEED44CDCF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1C40-7AEB-416D-AEAE-12721E4D3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93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7EB-0992-4B7A-ABD1-26DEED44CDCF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1C40-7AEB-416D-AEAE-12721E4D3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576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7EB-0992-4B7A-ABD1-26DEED44CDCF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1C40-7AEB-416D-AEAE-12721E4D3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659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7EB-0992-4B7A-ABD1-26DEED44CDCF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1C40-7AEB-416D-AEAE-12721E4D3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50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7EB-0992-4B7A-ABD1-26DEED44CDCF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1C40-7AEB-416D-AEAE-12721E4D3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597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7EB-0992-4B7A-ABD1-26DEED44CDCF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1C40-7AEB-416D-AEAE-12721E4D3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3939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7EB-0992-4B7A-ABD1-26DEED44CDCF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D1C40-7AEB-416D-AEAE-12721E4D3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42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D97EB-0992-4B7A-ABD1-26DEED44CDCF}" type="datetimeFigureOut">
              <a:rPr lang="pt-BR" smtClean="0"/>
              <a:t>24/06/2015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D1C40-7AEB-416D-AEAE-12721E4D3B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727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61" r:id="rId12"/>
    <p:sldLayoutId id="2147483662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tags" Target="../tags/tag4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customXml" Target="../../customXml/item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tags" Target="../tags/tag5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customXml" Target="../../customXml/item3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1.xml"/><Relationship Id="rId3" Type="http://schemas.openxmlformats.org/officeDocument/2006/relationships/tags" Target="../tags/tag5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customXml" Target="../../customXml/item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tags" Target="../tags/tag6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customXml" Target="../../customXml/item2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tags" Target="../tags/tag6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customXml" Target="../../customXml/item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4.xml"/><Relationship Id="rId3" Type="http://schemas.openxmlformats.org/officeDocument/2006/relationships/tags" Target="../tags/tag7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customXml" Target="../../customXml/item3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5.xml"/><Relationship Id="rId3" Type="http://schemas.openxmlformats.org/officeDocument/2006/relationships/tags" Target="../tags/tag7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tags" Target="../tags/tag78.xml"/><Relationship Id="rId5" Type="http://schemas.openxmlformats.org/officeDocument/2006/relationships/tags" Target="../tags/tag77.xml"/><Relationship Id="rId4" Type="http://schemas.openxmlformats.org/officeDocument/2006/relationships/customXml" Target="../../customXml/item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6.xml"/><Relationship Id="rId3" Type="http://schemas.openxmlformats.org/officeDocument/2006/relationships/tags" Target="../tags/tag8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4" Type="http://schemas.openxmlformats.org/officeDocument/2006/relationships/customXml" Target="../../customXml/item2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tags" Target="../tags/tag8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8.xml"/><Relationship Id="rId5" Type="http://schemas.openxmlformats.org/officeDocument/2006/relationships/tags" Target="../tags/tag87.xml"/><Relationship Id="rId4" Type="http://schemas.openxmlformats.org/officeDocument/2006/relationships/customXml" Target="../../customXml/item3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8.xml"/><Relationship Id="rId3" Type="http://schemas.openxmlformats.org/officeDocument/2006/relationships/tags" Target="../tags/tag9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4" Type="http://schemas.openxmlformats.org/officeDocument/2006/relationships/customXml" Target="../../customXml/item3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6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customXml" Target="../../customXml/item3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9.xml"/><Relationship Id="rId3" Type="http://schemas.openxmlformats.org/officeDocument/2006/relationships/tags" Target="../tags/tag9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8.xml"/><Relationship Id="rId5" Type="http://schemas.openxmlformats.org/officeDocument/2006/relationships/tags" Target="../tags/tag97.xml"/><Relationship Id="rId4" Type="http://schemas.openxmlformats.org/officeDocument/2006/relationships/customXml" Target="../../customXml/item1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tags" Target="../tags/tag10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4" Type="http://schemas.openxmlformats.org/officeDocument/2006/relationships/customXml" Target="../../customXml/item2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1.xml"/><Relationship Id="rId3" Type="http://schemas.openxmlformats.org/officeDocument/2006/relationships/tags" Target="../tags/tag10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tags" Target="../tags/tag108.xml"/><Relationship Id="rId5" Type="http://schemas.openxmlformats.org/officeDocument/2006/relationships/tags" Target="../tags/tag107.xml"/><Relationship Id="rId4" Type="http://schemas.openxmlformats.org/officeDocument/2006/relationships/customXml" Target="../../customXml/item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2.xml"/><Relationship Id="rId3" Type="http://schemas.openxmlformats.org/officeDocument/2006/relationships/tags" Target="../tags/tag11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3.xml"/><Relationship Id="rId5" Type="http://schemas.openxmlformats.org/officeDocument/2006/relationships/tags" Target="../tags/tag112.xml"/><Relationship Id="rId4" Type="http://schemas.openxmlformats.org/officeDocument/2006/relationships/customXml" Target="../../customXml/item3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3.xml"/><Relationship Id="rId3" Type="http://schemas.openxmlformats.org/officeDocument/2006/relationships/tags" Target="../tags/tag11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8.xml"/><Relationship Id="rId5" Type="http://schemas.openxmlformats.org/officeDocument/2006/relationships/tags" Target="../tags/tag117.xml"/><Relationship Id="rId4" Type="http://schemas.openxmlformats.org/officeDocument/2006/relationships/customXml" Target="../../customXml/item20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4.xml"/><Relationship Id="rId3" Type="http://schemas.openxmlformats.org/officeDocument/2006/relationships/tags" Target="../tags/tag12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customXml" Target="../../customXml/item2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5.xml"/><Relationship Id="rId3" Type="http://schemas.openxmlformats.org/officeDocument/2006/relationships/tags" Target="../tags/tag12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tags" Target="../tags/tag128.xml"/><Relationship Id="rId5" Type="http://schemas.openxmlformats.org/officeDocument/2006/relationships/tags" Target="../tags/tag127.xml"/><Relationship Id="rId4" Type="http://schemas.openxmlformats.org/officeDocument/2006/relationships/customXml" Target="../../customXml/item18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6.xml"/><Relationship Id="rId3" Type="http://schemas.openxmlformats.org/officeDocument/2006/relationships/tags" Target="../tags/tag13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tags" Target="../tags/tag133.xml"/><Relationship Id="rId5" Type="http://schemas.openxmlformats.org/officeDocument/2006/relationships/tags" Target="../tags/tag132.xml"/><Relationship Id="rId4" Type="http://schemas.openxmlformats.org/officeDocument/2006/relationships/customXml" Target="../../customXml/item1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7.xml"/><Relationship Id="rId3" Type="http://schemas.openxmlformats.org/officeDocument/2006/relationships/tags" Target="../tags/tag13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tags" Target="../tags/tag138.xml"/><Relationship Id="rId5" Type="http://schemas.openxmlformats.org/officeDocument/2006/relationships/tags" Target="../tags/tag137.xml"/><Relationship Id="rId4" Type="http://schemas.openxmlformats.org/officeDocument/2006/relationships/customXml" Target="../../customXml/item5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8.xml"/><Relationship Id="rId3" Type="http://schemas.openxmlformats.org/officeDocument/2006/relationships/tags" Target="../tags/tag14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tags" Target="../tags/tag143.xml"/><Relationship Id="rId5" Type="http://schemas.openxmlformats.org/officeDocument/2006/relationships/tags" Target="../tags/tag142.xml"/><Relationship Id="rId4" Type="http://schemas.openxmlformats.org/officeDocument/2006/relationships/customXml" Target="../../customXml/item1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tags" Target="../tags/tag11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customXml" Target="../../customXml/item14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9.xml"/><Relationship Id="rId3" Type="http://schemas.openxmlformats.org/officeDocument/2006/relationships/tags" Target="../tags/tag14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tags" Target="../tags/tag148.xml"/><Relationship Id="rId5" Type="http://schemas.openxmlformats.org/officeDocument/2006/relationships/tags" Target="../tags/tag147.xml"/><Relationship Id="rId4" Type="http://schemas.openxmlformats.org/officeDocument/2006/relationships/customXml" Target="../../customXml/item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0.xml"/><Relationship Id="rId3" Type="http://schemas.openxmlformats.org/officeDocument/2006/relationships/tags" Target="../tags/tag15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6" Type="http://schemas.openxmlformats.org/officeDocument/2006/relationships/tags" Target="../tags/tag153.xml"/><Relationship Id="rId5" Type="http://schemas.openxmlformats.org/officeDocument/2006/relationships/tags" Target="../tags/tag152.xml"/><Relationship Id="rId4" Type="http://schemas.openxmlformats.org/officeDocument/2006/relationships/customXml" Target="../../customXml/item10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1.xml"/><Relationship Id="rId3" Type="http://schemas.openxmlformats.org/officeDocument/2006/relationships/tags" Target="../tags/tag15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tags" Target="../tags/tag158.xml"/><Relationship Id="rId5" Type="http://schemas.openxmlformats.org/officeDocument/2006/relationships/tags" Target="../tags/tag157.xml"/><Relationship Id="rId4" Type="http://schemas.openxmlformats.org/officeDocument/2006/relationships/customXml" Target="../../customXml/item23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2.xml"/><Relationship Id="rId3" Type="http://schemas.openxmlformats.org/officeDocument/2006/relationships/tags" Target="../tags/tag16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tags" Target="../tags/tag163.xml"/><Relationship Id="rId5" Type="http://schemas.openxmlformats.org/officeDocument/2006/relationships/tags" Target="../tags/tag162.xml"/><Relationship Id="rId4" Type="http://schemas.openxmlformats.org/officeDocument/2006/relationships/customXml" Target="../../customXml/item15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3.xml"/><Relationship Id="rId3" Type="http://schemas.openxmlformats.org/officeDocument/2006/relationships/tags" Target="../tags/tag16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tags" Target="../tags/tag168.xml"/><Relationship Id="rId5" Type="http://schemas.openxmlformats.org/officeDocument/2006/relationships/tags" Target="../tags/tag167.xml"/><Relationship Id="rId4" Type="http://schemas.openxmlformats.org/officeDocument/2006/relationships/customXml" Target="../../customXml/item33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4.xml"/><Relationship Id="rId3" Type="http://schemas.openxmlformats.org/officeDocument/2006/relationships/tags" Target="../tags/tag17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6" Type="http://schemas.openxmlformats.org/officeDocument/2006/relationships/tags" Target="../tags/tag173.xml"/><Relationship Id="rId5" Type="http://schemas.openxmlformats.org/officeDocument/2006/relationships/tags" Target="../tags/tag172.xml"/><Relationship Id="rId4" Type="http://schemas.openxmlformats.org/officeDocument/2006/relationships/customXml" Target="../../customXml/item3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5.xml"/><Relationship Id="rId3" Type="http://schemas.openxmlformats.org/officeDocument/2006/relationships/tags" Target="../tags/tag17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6" Type="http://schemas.openxmlformats.org/officeDocument/2006/relationships/tags" Target="../tags/tag178.xml"/><Relationship Id="rId5" Type="http://schemas.openxmlformats.org/officeDocument/2006/relationships/tags" Target="../tags/tag177.xml"/><Relationship Id="rId4" Type="http://schemas.openxmlformats.org/officeDocument/2006/relationships/customXml" Target="../../customXml/item1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6.xml"/><Relationship Id="rId3" Type="http://schemas.openxmlformats.org/officeDocument/2006/relationships/tags" Target="../tags/tag18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6" Type="http://schemas.openxmlformats.org/officeDocument/2006/relationships/tags" Target="../tags/tag183.xml"/><Relationship Id="rId5" Type="http://schemas.openxmlformats.org/officeDocument/2006/relationships/tags" Target="../tags/tag182.xml"/><Relationship Id="rId4" Type="http://schemas.openxmlformats.org/officeDocument/2006/relationships/customXml" Target="../../customXml/item27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7.xml"/><Relationship Id="rId3" Type="http://schemas.openxmlformats.org/officeDocument/2006/relationships/tags" Target="../tags/tag18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6" Type="http://schemas.openxmlformats.org/officeDocument/2006/relationships/tags" Target="../tags/tag188.xml"/><Relationship Id="rId5" Type="http://schemas.openxmlformats.org/officeDocument/2006/relationships/tags" Target="../tags/tag187.xml"/><Relationship Id="rId4" Type="http://schemas.openxmlformats.org/officeDocument/2006/relationships/customXml" Target="../../customXml/item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tags" Target="../tags/tag16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customXml" Target="../../customXml/item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tags" Target="../tags/tag2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customXml" Target="../../customXml/item2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tags" Target="../tags/tag2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customXml" Target="../../customXml/item2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tags" Target="../tags/tag3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customXml" Target="../../customXml/item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tags" Target="../tags/tag3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customXml" Target="../../customXml/item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tags" Target="../tags/tag4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customXml" Target="../../customXml/item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3137" y="1122363"/>
            <a:ext cx="11562347" cy="23876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Assembleia Geral Institucional da ENSP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493750"/>
            <a:ext cx="9144000" cy="1655762"/>
          </a:xfrm>
        </p:spPr>
        <p:txBody>
          <a:bodyPr>
            <a:noAutofit/>
          </a:bodyPr>
          <a:lstStyle/>
          <a:p>
            <a:r>
              <a:rPr lang="pt-BR" sz="4000" dirty="0" smtClean="0"/>
              <a:t>Proposta de</a:t>
            </a:r>
            <a:br>
              <a:rPr lang="pt-BR" sz="4000" dirty="0" smtClean="0"/>
            </a:br>
            <a:r>
              <a:rPr lang="pt-BR" sz="4000" dirty="0" smtClean="0"/>
              <a:t>Regimento Interno</a:t>
            </a:r>
            <a:br>
              <a:rPr lang="pt-BR" sz="4000" dirty="0" smtClean="0"/>
            </a:br>
            <a:endParaRPr lang="pt-BR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038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54242" y="-301838"/>
            <a:ext cx="10515600" cy="1325563"/>
          </a:xfrm>
        </p:spPr>
        <p:txBody>
          <a:bodyPr/>
          <a:lstStyle/>
          <a:p>
            <a:pPr algn="ctr"/>
            <a:r>
              <a:rPr lang="pt-BR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Núcleo</a:t>
            </a:r>
            <a:endParaRPr lang="pt-BR" dirty="0">
              <a:solidFill>
                <a:srgbClr val="FF0000">
                  <a:lumMod val="100000"/>
                </a:srgb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20316" y="757992"/>
            <a:ext cx="11983452" cy="5455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8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c. Núcleo representa uma forma de organização de menor porte podendo estar vinculado a um ou mais Departamentos ou Centros. Agrega profissionais que atuam em área temática específica, com finalidade de pesquisa, ensino e cooperação, conforme missão da instituição. Um núcleo pode ser criado a partir da proposição dos seus membros e envolve a apresentação de um projeto ao conselho departamental, contendo uma justificativa e um plano de desenvolvimento. Opera segundo uma programação física e orçamentária anual vinculadas a Departamento(s) ou Centro(s). Deve ser aprovado nos Conselhos Departamentais e homologados pelo Conselho Deliberativo da ENSP. O núcleo será reavaliado a cada três (03) anos conforme sua produção científica, inserção no ensino e na pesquisa, atividades de cooperação e capacidade de captação de recursos extra orçamentários. O núcleo é dirigido por um coordenador e deve ter um número mínimo de integrantes servidores doutores. </a:t>
            </a:r>
          </a:p>
          <a:p>
            <a:pPr marL="0" indent="0">
              <a:buNone/>
            </a:pPr>
            <a:r>
              <a:rPr lang="pt-BR" sz="18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pt-BR" sz="18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– </a:t>
            </a:r>
            <a:r>
              <a:rPr lang="pt-BR" sz="1800" b="1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PROPOSTA – NUTEC </a:t>
            </a:r>
            <a:r>
              <a:rPr lang="pt-BR" sz="18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- c. </a:t>
            </a:r>
            <a:r>
              <a:rPr lang="pt-BR" sz="18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Núcleo é uma estrutura organizacional de menor porte, transdisciplinar, interdepartamental e/ou </a:t>
            </a:r>
            <a:r>
              <a:rPr lang="pt-BR" sz="1800" dirty="0" err="1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inter</a:t>
            </a:r>
            <a:r>
              <a:rPr lang="pt-BR" sz="18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unidades da Fiocruz e/ou interinstitucional, que agrega um corpo multidisciplinar de profissionais, pertencentes a um ou mais grupos de pesquisa certificados interna e externamente (CNPq) por sua notória competência e produtividade,  atuem em uma área temática específica e de indiscutível relevância na Saúde Pública, desenvolvendo obrigatoriamente atividades de ensino, pesquisa e cooperação técnica. Os Núcleos poderão ou não estar inseridos em Departamentos ou Centros e deverão obrigatoriamente ter capacidade de captação de recurso </a:t>
            </a:r>
            <a:r>
              <a:rPr lang="pt-BR" sz="1800" dirty="0" err="1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extraorçamentário</a:t>
            </a:r>
            <a:r>
              <a:rPr lang="pt-BR" sz="18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e de ser </a:t>
            </a:r>
            <a:r>
              <a:rPr lang="pt-BR" sz="1800" dirty="0" err="1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auto-sustentáveis</a:t>
            </a:r>
            <a:r>
              <a:rPr lang="pt-BR" sz="18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. O Núcleo é dirigido por um Coordenador eleito, podendo ou não integrar o Conselho Departamental.  A atribuição de assento com direito a voz e/ou voto no CD de cada Núcleo ou de representações coletivas dos mesmos será definida em Reunião Extraordinária do CD. A definição de critérios para a criação de novos núcleos será elaborada na forma de norma complementar pelo CD.  </a:t>
            </a:r>
          </a:p>
          <a:p>
            <a:pPr marL="0" indent="0">
              <a:buNone/>
            </a:pPr>
            <a:r>
              <a:rPr lang="pt-BR" sz="18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  <a:r>
              <a:rPr lang="pt-BR" sz="18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 </a:t>
            </a:r>
            <a:r>
              <a:rPr lang="pt-BR" sz="18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- </a:t>
            </a:r>
            <a:r>
              <a:rPr lang="pt-BR" sz="18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ABSTENÇÃO</a:t>
            </a:r>
          </a:p>
          <a:p>
            <a:pPr marL="0" indent="0">
              <a:buNone/>
            </a:pPr>
            <a:endParaRPr lang="pt-BR" sz="1800" dirty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3772665998"/>
              </p:ext>
            </p:extLst>
          </p:nvPr>
        </p:nvGraphicFramePr>
        <p:xfrm>
          <a:off x="3236495" y="5414210"/>
          <a:ext cx="8498305" cy="1443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0" name="Elipse 99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71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0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44379" y="-228605"/>
            <a:ext cx="11209421" cy="1690688"/>
          </a:xfrm>
        </p:spPr>
        <p:txBody>
          <a:bodyPr>
            <a:noAutofit/>
          </a:bodyPr>
          <a:lstStyle/>
          <a:p>
            <a:pPr algn="ctr"/>
            <a:r>
              <a:rPr lang="pt-BR" sz="32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PROPOSTAS AO TEXTO ORIGINAL (Votação Condicionada)</a:t>
            </a:r>
            <a:br>
              <a:rPr lang="pt-BR" sz="32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</a:br>
            <a:endParaRPr lang="pt-BR" sz="3200" dirty="0">
              <a:solidFill>
                <a:srgbClr val="FF0000">
                  <a:lumMod val="100000"/>
                </a:srgb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52663" y="866274"/>
            <a:ext cx="11101137" cy="5310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– </a:t>
            </a:r>
            <a:r>
              <a:rPr lang="pt-BR" sz="2400" b="1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TEXTO ORIGINAL: 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c. Núcleo representa uma forma de organização de menor porte podendo estar vinculado a um ou mais Departamentos ou Centros. 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pt-BR" sz="2400" b="1" dirty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pt-BR" sz="24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- </a:t>
            </a:r>
            <a:r>
              <a:rPr lang="pt-BR" sz="2400" b="1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SUBSTITUIÇÃO</a:t>
            </a:r>
            <a:r>
              <a:rPr lang="pt-BR" sz="24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(CSEGSF)</a:t>
            </a:r>
            <a:r>
              <a:rPr lang="pt-BR" sz="24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Representa uma forma de organização de menor porte </a:t>
            </a:r>
            <a:r>
              <a:rPr lang="pt-BR" sz="2400" strike="sngStrike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podendo estar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vinculada a um ou mais Departamentos ou Centros.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- </a:t>
            </a:r>
            <a:r>
              <a:rPr lang="pt-BR" sz="24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ABSTENÇÃO</a:t>
            </a:r>
          </a:p>
          <a:p>
            <a:pPr marL="0" indent="0">
              <a:buNone/>
            </a:pPr>
            <a:endParaRPr lang="pt-BR" sz="2400" dirty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3585399564"/>
              </p:ext>
            </p:extLst>
          </p:nvPr>
        </p:nvGraphicFramePr>
        <p:xfrm>
          <a:off x="3862137" y="4499810"/>
          <a:ext cx="7872663" cy="2104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1" name="Elipse 100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724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3129" y="635000"/>
            <a:ext cx="11786937" cy="1401930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 </a:t>
            </a:r>
            <a:br>
              <a:rPr lang="pt-BR" sz="3600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3600" b="1" dirty="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ADITIVA</a:t>
            </a:r>
            <a:r>
              <a:rPr lang="pt-BR" sz="3600" b="1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 (</a:t>
            </a:r>
            <a:r>
              <a:rPr lang="pt-BR" sz="3600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NUTEC)</a:t>
            </a:r>
            <a:r>
              <a:rPr lang="pt-BR" sz="3600" b="1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: </a:t>
            </a:r>
            <a:r>
              <a:rPr lang="pt-BR" sz="3600" dirty="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deverão obrigatoriamente ter capacidade de captação de recurso extra orçamentário e de ser autossustentáveis.</a:t>
            </a:r>
            <a:br>
              <a:rPr lang="pt-BR" sz="3600" dirty="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</a:br>
            <a:endParaRPr lang="pt-BR" sz="3600" dirty="0">
              <a:solidFill>
                <a:srgbClr val="FF0000">
                  <a:lumMod val="100000"/>
                </a:srgb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41159" y="22587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SIM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– NÃO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3 - ABSTENÇÃO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1521540605"/>
              </p:ext>
            </p:extLst>
          </p:nvPr>
        </p:nvGraphicFramePr>
        <p:xfrm>
          <a:off x="6553200" y="2258762"/>
          <a:ext cx="5181600" cy="4345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0" name="Elipse 99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046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0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90336" y="-216567"/>
            <a:ext cx="10463463" cy="1907256"/>
          </a:xfrm>
        </p:spPr>
        <p:txBody>
          <a:bodyPr/>
          <a:lstStyle/>
          <a:p>
            <a:pPr algn="ctr"/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Núcleo</a:t>
            </a:r>
            <a:endParaRPr lang="pt-BR" dirty="0">
              <a:solidFill>
                <a:schemeClr val="tx1">
                  <a:lumMod val="10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44379" y="1185360"/>
            <a:ext cx="11209421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– </a:t>
            </a:r>
            <a:r>
              <a:rPr lang="pt-BR" b="1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TEXTO ORIGINAL</a:t>
            </a:r>
            <a:r>
              <a:rPr lang="pt-BR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O núcleo é dirigido por um coordenador e deve ter um número mínimo de integrantes servidores doutores.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2 - </a:t>
            </a:r>
            <a:r>
              <a:rPr lang="pt-BR" b="1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SUBSTITUIÇÃO</a:t>
            </a: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(DAPS, NAF, CLAVES)</a:t>
            </a:r>
            <a:r>
              <a:rPr lang="pt-BR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O núcleo é dirigido por um coordenador e deve ter um número mínimo de integrantes servidores doutores, a ser definido pelo CD da </a:t>
            </a:r>
            <a:r>
              <a:rPr lang="pt-BR" dirty="0" err="1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Ensp</a:t>
            </a: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</a:t>
            </a: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- </a:t>
            </a:r>
            <a:r>
              <a:rPr lang="pt-BR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ABSTENÇÃO</a:t>
            </a:r>
          </a:p>
          <a:p>
            <a:pPr marL="0" indent="0">
              <a:buNone/>
            </a:pPr>
            <a:endParaRPr lang="pt-BR" dirty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1469537585"/>
              </p:ext>
            </p:extLst>
          </p:nvPr>
        </p:nvGraphicFramePr>
        <p:xfrm>
          <a:off x="3705726" y="4656220"/>
          <a:ext cx="8029074" cy="1947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1" name="Elipse 70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498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7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68442" y="385011"/>
            <a:ext cx="11185358" cy="1305677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ADITIVA</a:t>
            </a:r>
            <a:r>
              <a:rPr lang="pt-BR" sz="3600" b="1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pt-BR" sz="3600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(CSEGSF)</a:t>
            </a:r>
            <a:r>
              <a:rPr lang="pt-BR" sz="3600" b="1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: </a:t>
            </a:r>
            <a:r>
              <a:rPr lang="pt-BR" sz="3600" dirty="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O núcleo é dirigido por um coordenador servidor da ENSP e deve ter um número mínimo de integrantes servidores doutores.</a:t>
            </a:r>
            <a:endParaRPr lang="pt-BR" sz="3600" dirty="0">
              <a:solidFill>
                <a:srgbClr val="FF0000">
                  <a:lumMod val="100000"/>
                </a:srgb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13346" y="242720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SIM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– NÃO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3 - ABSTENÇÃO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2336200171"/>
              </p:ext>
            </p:extLst>
          </p:nvPr>
        </p:nvGraphicFramePr>
        <p:xfrm>
          <a:off x="6553200" y="2427206"/>
          <a:ext cx="5181600" cy="4176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0" name="Elipse 69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83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16567" y="421105"/>
            <a:ext cx="11742821" cy="1269583"/>
          </a:xfrm>
        </p:spPr>
        <p:txBody>
          <a:bodyPr>
            <a:noAutofit/>
          </a:bodyPr>
          <a:lstStyle/>
          <a:p>
            <a:r>
              <a:rPr lang="pt-BR" sz="3200" b="1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ADITIVA</a:t>
            </a:r>
            <a:r>
              <a:rPr lang="pt-BR" sz="3200" b="1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pt-BR" sz="32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(NUTEC)</a:t>
            </a:r>
            <a:r>
              <a:rPr lang="pt-BR" sz="3200" b="1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: </a:t>
            </a:r>
            <a:r>
              <a:rPr lang="pt-BR" sz="32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O Núcleo é dirigido por um Coordenador eleito</a:t>
            </a:r>
            <a:br>
              <a:rPr lang="pt-BR" sz="32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</a:br>
            <a:endParaRPr lang="pt-BR" sz="3200" dirty="0">
              <a:solidFill>
                <a:srgbClr val="FF0000">
                  <a:lumMod val="100000"/>
                </a:srgb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SIM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– NÃO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3 - ABSTENÇÃO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1035319297"/>
              </p:ext>
            </p:extLst>
          </p:nvPr>
        </p:nvGraphicFramePr>
        <p:xfrm>
          <a:off x="6553200" y="2538662"/>
          <a:ext cx="5181600" cy="4065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0" name="Elipse 69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698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2347" y="312821"/>
            <a:ext cx="11694695" cy="1377867"/>
          </a:xfrm>
        </p:spPr>
        <p:txBody>
          <a:bodyPr>
            <a:noAutofit/>
          </a:bodyPr>
          <a:lstStyle/>
          <a:p>
            <a:r>
              <a:rPr lang="pt-BR" sz="3200" b="1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ADITIVA</a:t>
            </a:r>
            <a:r>
              <a:rPr lang="pt-BR" sz="3200" b="1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pt-BR" sz="32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(DAPS):  </a:t>
            </a:r>
            <a:r>
              <a:rPr lang="pt-BR" sz="32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Compreende ao menos dois grupos de pesquisa, certificados pela Fiocruz.</a:t>
            </a:r>
            <a:r>
              <a:rPr lang="pt-BR" sz="32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/>
            </a:r>
            <a:br>
              <a:rPr lang="pt-BR" sz="32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endParaRPr lang="pt-BR" sz="3200" dirty="0">
              <a:solidFill>
                <a:schemeClr val="tx1">
                  <a:lumMod val="10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SIM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– NÃO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 – ABSTENÇÃO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2082645356"/>
              </p:ext>
            </p:extLst>
          </p:nvPr>
        </p:nvGraphicFramePr>
        <p:xfrm>
          <a:off x="6553200" y="2021304"/>
          <a:ext cx="5181600" cy="4582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0" name="Elipse 69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249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2347" y="312821"/>
            <a:ext cx="11694695" cy="1377867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Votar a criação dos Departamentos agora</a:t>
            </a:r>
            <a:r>
              <a:rPr lang="pt-BR" sz="3200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/>
            </a:r>
            <a:br>
              <a:rPr lang="pt-BR" sz="3200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endParaRPr lang="pt-BR" sz="3200" dirty="0">
              <a:solidFill>
                <a:schemeClr val="tx1">
                  <a:lumMod val="10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SIM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– NÃO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 – ABSTENÇÃO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1899002879"/>
              </p:ext>
            </p:extLst>
          </p:nvPr>
        </p:nvGraphicFramePr>
        <p:xfrm>
          <a:off x="6553200" y="2021304"/>
          <a:ext cx="5181600" cy="4582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1" name="Elipse 70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385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7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80474" y="1305775"/>
            <a:ext cx="11766884" cy="1269583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Art. 12 Ao Conselho Deliberativo incumbe as seguintes competências:</a:t>
            </a:r>
            <a:b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XII. Deliberar sobre a destituição de chefes de departamentos e centros, por meio de voto de 2/3 de seus membros, por descumprimento das diretrizes políticas e operacionais emanadas do </a:t>
            </a:r>
            <a:r>
              <a:rPr lang="pt-B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Conselho Consultivo 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e do próprio Conselho Deliberativo, por insuficiência de desempenho, por falta grave devidamente apurada e comprovada ao projeto institucional, ao regimento interno e ao estatuto da FIOCRUZ ou ao código de ética do servidor, garantindo-se amplo direito de defesa</a:t>
            </a:r>
            <a:b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/>
            </a:r>
            <a:b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2800" b="1" dirty="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Substituição do termo Conselho Consultivo por Assembleia Geral</a:t>
            </a:r>
            <a:br>
              <a:rPr lang="pt-BR" sz="2800" b="1" dirty="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</a:br>
            <a:r>
              <a:rPr lang="pt-BR" sz="2800" b="1" dirty="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Parágrafo 12</a:t>
            </a:r>
            <a:r>
              <a:rPr lang="pt-BR" sz="2800" dirty="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/>
            </a:r>
            <a:br>
              <a:rPr lang="pt-BR" sz="2800" dirty="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</a:br>
            <a:endParaRPr lang="pt-BR" sz="2800" dirty="0">
              <a:solidFill>
                <a:srgbClr val="FF0000">
                  <a:lumMod val="100000"/>
                </a:srgb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80474" y="3719307"/>
            <a:ext cx="11173326" cy="3902995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SIM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– NÃO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 – ABSTENÇÃO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64656970"/>
              </p:ext>
            </p:extLst>
          </p:nvPr>
        </p:nvGraphicFramePr>
        <p:xfrm>
          <a:off x="5176684" y="3436374"/>
          <a:ext cx="6558116" cy="316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2" name="Elipse 71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809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7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80474" y="421105"/>
            <a:ext cx="11766884" cy="1269583"/>
          </a:xfrm>
        </p:spPr>
        <p:txBody>
          <a:bodyPr>
            <a:noAutofit/>
          </a:bodyPr>
          <a:lstStyle/>
          <a:p>
            <a:r>
              <a:rPr lang="pt-BR" sz="2800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Art. 12 Ao Conselho Deliberativo incumbe as seguintes competências:</a:t>
            </a:r>
            <a:br>
              <a:rPr lang="pt-BR" sz="2800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2800" b="1" dirty="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NOVA PROPOSTA </a:t>
            </a:r>
            <a:r>
              <a:rPr lang="pt-BR" sz="2800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(DIREÇÃO)</a:t>
            </a:r>
            <a:r>
              <a:rPr lang="pt-BR" sz="2800" b="1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:</a:t>
            </a:r>
            <a:r>
              <a:rPr lang="pt-BR" sz="2800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 </a:t>
            </a:r>
            <a:br>
              <a:rPr lang="pt-BR" sz="2800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2800" dirty="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XX. Deliberar sobre a criação de novos Programas de Stricto Sensu que tenham sido propostos pela comunidade ENSP.</a:t>
            </a:r>
            <a:br>
              <a:rPr lang="pt-BR" sz="2800" dirty="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</a:br>
            <a:endParaRPr lang="pt-BR" sz="2800" dirty="0">
              <a:solidFill>
                <a:srgbClr val="FF0000">
                  <a:lumMod val="100000"/>
                </a:srgb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80474" y="2273967"/>
            <a:ext cx="11173326" cy="3902995"/>
          </a:xfrm>
        </p:spPr>
        <p:txBody>
          <a:bodyPr/>
          <a:lstStyle/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SIM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– NÃO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 – ABSTENÇÃO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71" name="Gráfico 70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1002208092"/>
              </p:ext>
            </p:extLst>
          </p:nvPr>
        </p:nvGraphicFramePr>
        <p:xfrm>
          <a:off x="6553200" y="2382252"/>
          <a:ext cx="5181600" cy="4221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2" name="Elipse 71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055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1" grpId="0">
        <p:bldAsOne/>
      </p:bldGraphic>
      <p:bldP spid="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Assembleia Geral Institucional da ENSP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pt-BR" dirty="0" smtClean="0"/>
              <a:t>Aprovação do Regimento de funcionamento da Assembleia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pt-BR" dirty="0" smtClean="0"/>
              <a:t>Sim</a:t>
            </a:r>
          </a:p>
          <a:p>
            <a:r>
              <a:rPr lang="pt-BR" dirty="0" smtClean="0"/>
              <a:t>Não</a:t>
            </a:r>
          </a:p>
          <a:p>
            <a:r>
              <a:rPr lang="pt-BR" dirty="0" smtClean="0"/>
              <a:t>Abstenção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1449326720"/>
              </p:ext>
            </p:extLst>
          </p:nvPr>
        </p:nvGraphicFramePr>
        <p:xfrm>
          <a:off x="6305550" y="2681288"/>
          <a:ext cx="5048250" cy="356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34" name="Elipse 133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290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3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4221" y="565484"/>
            <a:ext cx="11839073" cy="1720515"/>
          </a:xfrm>
          <a:extLst>
            <a:ext uri="{53640926-AAD7-44D8-BBD7-CCE9431645EC}">
              <a14:shadowObscured xmlns:a14="http://schemas.microsoft.com/office/drawing/2010/main"/>
            </a:ext>
          </a:extLst>
        </p:spPr>
        <p:txBody>
          <a:bodyPr>
            <a:noAutofit/>
          </a:bodyPr>
          <a:lstStyle/>
          <a:p>
            <a:r>
              <a:rPr lang="pt-BR" sz="24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(</a:t>
            </a:r>
            <a:r>
              <a:rPr lang="pt-BR" sz="2400" b="1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VOTAÇÃO SERÁ REALIZADA APÓS A DEFINIÇÃO DE DEPARTAMENTOS, CENTROS E NÚCLEOS)</a:t>
            </a:r>
            <a:r>
              <a:rPr lang="pt-BR" sz="24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/>
            </a:r>
            <a:br>
              <a:rPr lang="pt-BR" sz="24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2400" b="1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 </a:t>
            </a:r>
            <a:r>
              <a:rPr lang="pt-BR" sz="24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/>
            </a:r>
            <a:br>
              <a:rPr lang="pt-BR" sz="24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2400" b="1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 </a:t>
            </a:r>
            <a:r>
              <a:rPr lang="pt-BR" sz="24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/>
            </a:r>
            <a:br>
              <a:rPr lang="pt-BR" sz="24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2400" b="1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PROPOSTA </a:t>
            </a:r>
            <a:r>
              <a:rPr lang="pt-BR" sz="24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- COMISSÃO DE REGIMENTO INTERNO</a:t>
            </a:r>
            <a:br>
              <a:rPr lang="pt-BR" sz="24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24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Transformar em Departamento: </a:t>
            </a:r>
            <a:br>
              <a:rPr lang="pt-BR" sz="24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</a:br>
            <a:r>
              <a:rPr lang="pt-BR" sz="2400" smtClean="0">
                <a:solidFill>
                  <a:srgbClr val="0070C0">
                    <a:lumMod val="100000"/>
                  </a:srgbClr>
                </a:solidFill>
                <a:effectLst>
                  <a:outerShdw blurRad="63500" dist="37357" dir="2700000" rotWithShape="0">
                    <a:srgbClr val="000000">
                      <a:lumMod val="100000"/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10. Centro Latino Americano de Estudos de Violência e Saúde Jorge Carelli </a:t>
            </a:r>
            <a:br>
              <a:rPr lang="pt-BR" sz="2400" smtClean="0">
                <a:solidFill>
                  <a:srgbClr val="0070C0">
                    <a:lumMod val="100000"/>
                  </a:srgbClr>
                </a:solidFill>
                <a:effectLst>
                  <a:outerShdw blurRad="63500" dist="37357" dir="2700000" rotWithShape="0">
                    <a:srgbClr val="000000">
                      <a:lumMod val="100000"/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</a:br>
            <a:r>
              <a:rPr lang="pt-BR" sz="2400" smtClean="0">
                <a:solidFill>
                  <a:srgbClr val="0070C0">
                    <a:lumMod val="100000"/>
                  </a:srgbClr>
                </a:solidFill>
                <a:effectLst>
                  <a:outerShdw blurRad="63500" dist="37357" dir="2700000" rotWithShape="0">
                    <a:srgbClr val="000000">
                      <a:lumMod val="100000"/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/>
            </a:r>
            <a:br>
              <a:rPr lang="pt-BR" sz="2400" smtClean="0">
                <a:solidFill>
                  <a:srgbClr val="0070C0">
                    <a:lumMod val="100000"/>
                  </a:srgbClr>
                </a:solidFill>
                <a:effectLst>
                  <a:outerShdw blurRad="63500" dist="37357" dir="2700000" rotWithShape="0">
                    <a:srgbClr val="000000">
                      <a:lumMod val="100000"/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</a:br>
            <a:endParaRPr lang="pt-BR" sz="2400" dirty="0">
              <a:solidFill>
                <a:srgbClr val="0070C0">
                  <a:lumMod val="100000"/>
                </a:srgbClr>
              </a:solidFill>
              <a:effectLst>
                <a:outerShdw blurRad="63500" dist="37357" dir="2700000" rotWithShape="0">
                  <a:srgbClr val="000000">
                    <a:lumMod val="100000"/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76726" y="2574761"/>
            <a:ext cx="11077074" cy="3890963"/>
          </a:xfrm>
        </p:spPr>
        <p:txBody>
          <a:bodyPr/>
          <a:lstStyle/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SIM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– NÃO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3 - ABSTENÇÃO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2714330066"/>
              </p:ext>
            </p:extLst>
          </p:nvPr>
        </p:nvGraphicFramePr>
        <p:xfrm>
          <a:off x="6553200" y="2574760"/>
          <a:ext cx="5181600" cy="4029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0" name="Elipse 69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010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68441" y="360947"/>
            <a:ext cx="11742821" cy="2658979"/>
          </a:xfrm>
          <a:extLst>
            <a:ext uri="{53640926-AAD7-44D8-BBD7-CCE9431645EC}">
              <a14:shadowObscured xmlns:a14="http://schemas.microsoft.com/office/drawing/2010/main"/>
            </a:ext>
          </a:extLst>
        </p:spPr>
        <p:txBody>
          <a:bodyPr>
            <a:noAutofit/>
          </a:bodyPr>
          <a:lstStyle/>
          <a:p>
            <a:r>
              <a:rPr lang="pt-BR" sz="32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(</a:t>
            </a:r>
            <a:r>
              <a:rPr lang="pt-BR" sz="3200" b="1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VOTAÇÃO SERÁ REALIZADA APÓS A DEFINIÇÃO DE DEPARTAMENTOS, CENTROS E NÚCLEOS)</a:t>
            </a:r>
            <a:r>
              <a:rPr lang="pt-BR" sz="32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/>
            </a:r>
            <a:br>
              <a:rPr lang="pt-BR" sz="32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32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 </a:t>
            </a:r>
            <a:br>
              <a:rPr lang="pt-BR" sz="32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3200" b="1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PROPOSTA</a:t>
            </a:r>
            <a:r>
              <a:rPr lang="pt-BR" sz="3200" b="1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pt-BR" sz="32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- COMISSÃO DE REGIMENTO INTERNO</a:t>
            </a:r>
            <a:br>
              <a:rPr lang="pt-BR" sz="32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32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Transformar em Departamento: </a:t>
            </a:r>
            <a:br>
              <a:rPr lang="pt-BR" sz="32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</a:br>
            <a:r>
              <a:rPr lang="pt-BR" sz="3200" smtClean="0">
                <a:solidFill>
                  <a:srgbClr val="0070C0">
                    <a:lumMod val="100000"/>
                  </a:srgbClr>
                </a:solidFill>
                <a:effectLst>
                  <a:outerShdw blurRad="63500" dist="37357" dir="2700000" rotWithShape="0">
                    <a:srgbClr val="000000">
                      <a:lumMod val="100000"/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11. Núcleo de Assistência Farmacêutica</a:t>
            </a:r>
            <a:br>
              <a:rPr lang="pt-BR" sz="3200" smtClean="0">
                <a:solidFill>
                  <a:srgbClr val="0070C0">
                    <a:lumMod val="100000"/>
                  </a:srgbClr>
                </a:solidFill>
                <a:effectLst>
                  <a:outerShdw blurRad="63500" dist="37357" dir="2700000" rotWithShape="0">
                    <a:srgbClr val="000000">
                      <a:lumMod val="100000"/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</a:br>
            <a:endParaRPr lang="pt-BR" sz="3200" dirty="0">
              <a:solidFill>
                <a:srgbClr val="0070C0">
                  <a:lumMod val="100000"/>
                </a:srgbClr>
              </a:solidFill>
              <a:effectLst>
                <a:outerShdw blurRad="63500" dist="37357" dir="2700000" rotWithShape="0">
                  <a:srgbClr val="000000">
                    <a:lumMod val="100000"/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60947" y="3260557"/>
            <a:ext cx="10992853" cy="2916405"/>
          </a:xfrm>
        </p:spPr>
        <p:txBody>
          <a:bodyPr/>
          <a:lstStyle/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SIM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– NÃO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3 - ABSTENÇÃO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1871893389"/>
              </p:ext>
            </p:extLst>
          </p:nvPr>
        </p:nvGraphicFramePr>
        <p:xfrm>
          <a:off x="6553200" y="3019926"/>
          <a:ext cx="5181600" cy="3584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0" name="Elipse 69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198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64435" y="854242"/>
            <a:ext cx="11089105" cy="1389899"/>
          </a:xfrm>
          <a:extLst>
            <a:ext uri="{53640926-AAD7-44D8-BBD7-CCE9431645EC}">
              <a14:shadowObscured xmlns:a14="http://schemas.microsoft.com/office/drawing/2010/main"/>
            </a:ext>
          </a:extLst>
        </p:spPr>
        <p:txBody>
          <a:bodyPr>
            <a:noAutofit/>
          </a:bodyPr>
          <a:lstStyle/>
          <a:p>
            <a:r>
              <a:rPr lang="pt-BR" sz="28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(</a:t>
            </a:r>
            <a:r>
              <a:rPr lang="pt-BR" sz="2800" b="1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VOTAÇÃO SERÁ REALIZADA APÓS A DEFINIÇÃO DE DEPARTAMENTOS, CENTROS E NÚCLEOS)</a:t>
            </a:r>
            <a:r>
              <a:rPr lang="pt-BR" sz="28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/>
            </a:r>
            <a:br>
              <a:rPr lang="pt-BR" sz="28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28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 </a:t>
            </a:r>
            <a:br>
              <a:rPr lang="pt-BR" sz="28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2800" b="1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PROPOSTA NOVA</a:t>
            </a:r>
            <a:r>
              <a:rPr lang="pt-BR" sz="28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- </a:t>
            </a:r>
            <a:r>
              <a:rPr lang="pt-BR" sz="28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DHIS</a:t>
            </a:r>
            <a:r>
              <a:rPr lang="pt-BR" sz="2800" b="1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pt-BR" sz="28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/>
            </a:r>
            <a:br>
              <a:rPr lang="pt-BR" sz="28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28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Transformar em Departamento: </a:t>
            </a:r>
            <a:br>
              <a:rPr lang="pt-BR" sz="28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</a:br>
            <a:r>
              <a:rPr lang="pt-BR" sz="2800" smtClean="0">
                <a:solidFill>
                  <a:srgbClr val="0070C0">
                    <a:lumMod val="100000"/>
                  </a:srgbClr>
                </a:solidFill>
                <a:effectLst>
                  <a:outerShdw blurRad="63500" dist="37357" dir="2700000" rotWithShape="0">
                    <a:srgbClr val="000000">
                      <a:lumMod val="100000"/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12 - DIREITOS HUMANOS E SAÚDE HELENA BESSERMAN</a:t>
            </a:r>
            <a:br>
              <a:rPr lang="pt-BR" sz="2800" smtClean="0">
                <a:solidFill>
                  <a:srgbClr val="0070C0">
                    <a:lumMod val="100000"/>
                  </a:srgbClr>
                </a:solidFill>
                <a:effectLst>
                  <a:outerShdw blurRad="63500" dist="37357" dir="2700000" rotWithShape="0">
                    <a:srgbClr val="000000">
                      <a:lumMod val="100000"/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</a:br>
            <a:endParaRPr lang="pt-BR" sz="2800" dirty="0">
              <a:solidFill>
                <a:srgbClr val="0070C0">
                  <a:lumMod val="100000"/>
                </a:srgbClr>
              </a:solidFill>
              <a:effectLst>
                <a:outerShdw blurRad="63500" dist="37357" dir="2700000" rotWithShape="0">
                  <a:srgbClr val="000000">
                    <a:lumMod val="100000"/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64435" y="324535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SIM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– NÃO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3 - ABSTENÇÃO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2116573589"/>
              </p:ext>
            </p:extLst>
          </p:nvPr>
        </p:nvGraphicFramePr>
        <p:xfrm>
          <a:off x="6553200" y="3245352"/>
          <a:ext cx="5181600" cy="3358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0" name="Elipse 69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298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29389" y="-589546"/>
            <a:ext cx="10824411" cy="1690688"/>
          </a:xfrm>
        </p:spPr>
        <p:txBody>
          <a:bodyPr>
            <a:normAutofit/>
          </a:bodyPr>
          <a:lstStyle/>
          <a:p>
            <a:pPr algn="ctr"/>
            <a:r>
              <a:rPr lang="pt-BR" sz="40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Conselho Deliberativo</a:t>
            </a:r>
            <a:endParaRPr lang="pt-BR" sz="4000" dirty="0">
              <a:solidFill>
                <a:srgbClr val="FF0000">
                  <a:lumMod val="100000"/>
                </a:srgb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89789" y="635000"/>
            <a:ext cx="11815010" cy="5033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9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</a:t>
            </a:r>
            <a:r>
              <a:rPr lang="pt-BR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– </a:t>
            </a:r>
            <a:r>
              <a:rPr lang="pt-BR" b="1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TEXTO ORIGINAL</a:t>
            </a:r>
            <a:r>
              <a:rPr lang="pt-BR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- Art. 13 O Conselho Deliberativo é constituído pelo diretor; vice-diretores; chefes de departamentos, centros; por 02 (dois) representantes dos servidores, sendo um da atividade meio e outro da atividade fim, e 01 (um) representante dos discentes, eleitos diretamente pelos seus pares. 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– </a:t>
            </a:r>
            <a:r>
              <a:rPr lang="pt-BR" b="1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SUBSTITUIÇÃO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3- ABSTENÇÃO</a:t>
            </a:r>
            <a:endParaRPr lang="pt-BR" dirty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2304101786"/>
              </p:ext>
            </p:extLst>
          </p:nvPr>
        </p:nvGraphicFramePr>
        <p:xfrm>
          <a:off x="3970421" y="4848726"/>
          <a:ext cx="7764379" cy="1755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6" name="Elipse 75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824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P spid="7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64431" y="256840"/>
            <a:ext cx="10515600" cy="1325563"/>
          </a:xfrm>
        </p:spPr>
        <p:txBody>
          <a:bodyPr>
            <a:noAutofit/>
          </a:bodyPr>
          <a:lstStyle/>
          <a:p>
            <a:r>
              <a:rPr lang="pt-BR" sz="3600" b="1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 </a:t>
            </a:r>
            <a:r>
              <a:rPr lang="pt-BR" sz="36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/>
            </a:r>
            <a:br>
              <a:rPr lang="pt-BR" sz="36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3600" b="1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NOVA PROPOSTA </a:t>
            </a:r>
            <a:r>
              <a:rPr lang="pt-BR" sz="36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(VDDIG)</a:t>
            </a:r>
            <a:r>
              <a:rPr lang="pt-BR" sz="3600" b="1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: </a:t>
            </a:r>
            <a:r>
              <a:rPr lang="pt-BR" sz="36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/>
            </a:r>
            <a:br>
              <a:rPr lang="pt-BR" sz="36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3200" b="1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§</a:t>
            </a:r>
            <a:r>
              <a:rPr lang="pt-BR" sz="32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5º O mandato dos representantes dos servidores e dos discentes será de 2 anos. </a:t>
            </a:r>
            <a:br>
              <a:rPr lang="pt-BR" sz="32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</a:br>
            <a:endParaRPr lang="pt-BR" sz="3200" dirty="0">
              <a:solidFill>
                <a:srgbClr val="FF0000">
                  <a:lumMod val="100000"/>
                </a:srgb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36884" y="2009273"/>
            <a:ext cx="11016916" cy="4167689"/>
          </a:xfrm>
        </p:spPr>
        <p:txBody>
          <a:bodyPr/>
          <a:lstStyle/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SIM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– NÃO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 – ABSTENÇÃO</a:t>
            </a:r>
          </a:p>
          <a:p>
            <a:pPr marL="0" indent="0">
              <a:buNone/>
            </a:pPr>
            <a:endParaRPr lang="pt-BR" smtClean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t-BR" smtClean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175070441"/>
              </p:ext>
            </p:extLst>
          </p:nvPr>
        </p:nvGraphicFramePr>
        <p:xfrm>
          <a:off x="6553200" y="1549400"/>
          <a:ext cx="5181600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0" name="Elipse 69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804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44379" y="365125"/>
            <a:ext cx="11815010" cy="1460500"/>
          </a:xfrm>
        </p:spPr>
        <p:txBody>
          <a:bodyPr>
            <a:noAutofit/>
          </a:bodyPr>
          <a:lstStyle/>
          <a:p>
            <a:r>
              <a:rPr lang="pt-BR" sz="2600" b="1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NOVA PROPOSTA </a:t>
            </a:r>
            <a:r>
              <a:rPr lang="pt-BR" sz="26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(RADIS)</a:t>
            </a:r>
            <a:r>
              <a:rPr lang="pt-BR" sz="2600" b="1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:</a:t>
            </a:r>
            <a:r>
              <a:rPr lang="pt-BR" sz="26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 </a:t>
            </a:r>
            <a:br>
              <a:rPr lang="pt-BR" sz="26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26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I. Os coordenadores ou chefes de Subunidades com orçamento próprio, gestão de pessoas e competências em áreas e atividades não abrangidas pelo conjunto dos Departamentos e Centros integrantes do CD terão assento no CD, com direito a voz. </a:t>
            </a:r>
            <a:br>
              <a:rPr lang="pt-BR" sz="26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</a:br>
            <a:endParaRPr lang="pt-BR" sz="2600" dirty="0">
              <a:solidFill>
                <a:srgbClr val="FF0000">
                  <a:lumMod val="100000"/>
                </a:srgb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36884" y="2249905"/>
            <a:ext cx="11016916" cy="3927058"/>
          </a:xfrm>
        </p:spPr>
        <p:txBody>
          <a:bodyPr/>
          <a:lstStyle/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SIM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– NÃO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 – ABSTENÇÃO</a:t>
            </a:r>
          </a:p>
          <a:p>
            <a:pPr marL="0" indent="0">
              <a:buNone/>
            </a:pPr>
            <a:endParaRPr lang="pt-BR" b="1" smtClean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b="1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  <a:endParaRPr lang="pt-BR" smtClean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t-BR" b="1" dirty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645544349"/>
              </p:ext>
            </p:extLst>
          </p:nvPr>
        </p:nvGraphicFramePr>
        <p:xfrm>
          <a:off x="6553200" y="3128210"/>
          <a:ext cx="5181600" cy="3475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0" name="Elipse 69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685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40269"/>
            <a:ext cx="10515600" cy="1325563"/>
          </a:xfrm>
          <a:extLst>
            <a:ext uri="{53640926-AAD7-44D8-BBD7-CCE9431645EC}">
              <a14:shadowObscured xmlns:a14="http://schemas.microsoft.com/office/drawing/2010/main"/>
            </a:ext>
          </a:extLst>
        </p:spPr>
        <p:txBody>
          <a:bodyPr/>
          <a:lstStyle/>
          <a:p>
            <a:pPr algn="ctr"/>
            <a:r>
              <a:rPr lang="pt-BR" smtClean="0">
                <a:solidFill>
                  <a:srgbClr val="0070C0">
                    <a:lumMod val="100000"/>
                  </a:srgbClr>
                </a:solidFill>
                <a:effectLst>
                  <a:outerShdw blurRad="63500" dist="37357" dir="2700000" rotWithShape="0">
                    <a:srgbClr val="000000">
                      <a:lumMod val="100000"/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II. Órgãos da Direção</a:t>
            </a:r>
            <a:br>
              <a:rPr lang="pt-BR" smtClean="0">
                <a:solidFill>
                  <a:srgbClr val="0070C0">
                    <a:lumMod val="100000"/>
                  </a:srgbClr>
                </a:solidFill>
                <a:effectLst>
                  <a:outerShdw blurRad="63500" dist="37357" dir="2700000" rotWithShape="0">
                    <a:srgbClr val="000000">
                      <a:lumMod val="100000"/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</a:br>
            <a:endParaRPr lang="pt-BR" dirty="0">
              <a:solidFill>
                <a:srgbClr val="0070C0">
                  <a:lumMod val="100000"/>
                </a:srgbClr>
              </a:solidFill>
              <a:effectLst>
                <a:outerShdw blurRad="63500" dist="37357" dir="2700000" rotWithShape="0">
                  <a:srgbClr val="000000">
                    <a:lumMod val="100000"/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88757" y="962523"/>
            <a:ext cx="11670631" cy="4588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</a:t>
            </a:r>
            <a:r>
              <a:rPr lang="pt-BR" sz="24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MANUTENÇÃO DO TEXTO</a:t>
            </a:r>
            <a:r>
              <a:rPr lang="pt-BR" sz="24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3. Coordenação de Editoração Jornalística – Radis Comunicação e Saúde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2- </a:t>
            </a:r>
            <a:r>
              <a:rPr lang="pt-BR" sz="24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MODIFICAÇÃO DO TEXTO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: Coordenação do Programa Radis de Comunicação e Saúde – (RADIS)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- </a:t>
            </a:r>
            <a:r>
              <a:rPr lang="pt-BR" sz="24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ABSTENÇÃO</a:t>
            </a:r>
          </a:p>
          <a:p>
            <a:pPr marL="0" indent="0">
              <a:buNone/>
            </a:pPr>
            <a:endParaRPr lang="pt-BR" sz="2400" dirty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334501500"/>
              </p:ext>
            </p:extLst>
          </p:nvPr>
        </p:nvGraphicFramePr>
        <p:xfrm>
          <a:off x="4078705" y="4307304"/>
          <a:ext cx="7656095" cy="2296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1" name="Elipse 100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111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0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44379" y="-421107"/>
            <a:ext cx="11209421" cy="1786941"/>
          </a:xfrm>
        </p:spPr>
        <p:txBody>
          <a:bodyPr>
            <a:normAutofit/>
          </a:bodyPr>
          <a:lstStyle/>
          <a:p>
            <a:pPr algn="ctr"/>
            <a:r>
              <a:rPr lang="pt-BR" sz="2800" b="1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NOVA PROPOSTA</a:t>
            </a:r>
            <a:r>
              <a:rPr lang="pt-BR" sz="28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 </a:t>
            </a:r>
            <a:r>
              <a:rPr lang="pt-BR" sz="28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(RADIS) -</a:t>
            </a:r>
            <a:r>
              <a:rPr lang="pt-BR" sz="2800" b="1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pt-BR" sz="2800" b="1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SUBSTITUTIVA INTEGRAL:</a:t>
            </a:r>
            <a:r>
              <a:rPr lang="pt-BR" sz="28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/>
            </a:r>
            <a:br>
              <a:rPr lang="pt-BR" sz="28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</a:br>
            <a:endParaRPr lang="pt-BR" sz="2800" dirty="0">
              <a:solidFill>
                <a:srgbClr val="FF0000">
                  <a:lumMod val="100000"/>
                </a:srgb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44379" y="264696"/>
            <a:ext cx="11935326" cy="56836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  <a:endParaRPr lang="pt-BR" sz="1800" dirty="0" smtClean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t-BR" sz="18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1-  </a:t>
            </a:r>
            <a:r>
              <a:rPr lang="pt-BR" sz="1800" b="1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TEXTO ORIGINAL:</a:t>
            </a:r>
            <a:endParaRPr lang="pt-BR" sz="1800" dirty="0" smtClean="0">
              <a:solidFill>
                <a:srgbClr val="FF0000">
                  <a:lumMod val="100000"/>
                </a:srgb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t-BR" sz="18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elaborar produção jornalística crítica e independente sobre saúde, em seu conceito amplo, por meio de reportagens, entrevistas, cobertura de debates sobre políticas públicas e de eventos, além de cobertura fotográfica disponíveis em edições impressas da revista mensal Radis e em página no portal ENSP; </a:t>
            </a:r>
          </a:p>
          <a:p>
            <a:pPr marL="0" indent="0" algn="just">
              <a:buNone/>
            </a:pPr>
            <a:r>
              <a:rPr lang="pt-BR" sz="18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II. contribuir com a constituição da comunicação e saúde como campo de conhecimento, por meio de matérias jornalísticas, coordenação de cursos e disciplinas, aulas e palestras no âmbito da Fiocruz e externo;</a:t>
            </a:r>
          </a:p>
          <a:p>
            <a:pPr marL="0" indent="0" algn="just">
              <a:buNone/>
            </a:pPr>
            <a:r>
              <a:rPr lang="pt-BR" sz="18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III. constituir e atualizar mala direta de assinantes em 100% dos municípios e no exterior;</a:t>
            </a:r>
          </a:p>
          <a:p>
            <a:pPr marL="0" indent="0" algn="just">
              <a:buNone/>
            </a:pPr>
            <a:r>
              <a:rPr lang="pt-BR" sz="18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IV. reunir, preservar, organizar e disponibilizar acervo iconográfico e bibliográfico e de recortes de matérias de jornal (hemeroteca Radis) sobre saúde e ciência e tecnologia em saúde.</a:t>
            </a:r>
          </a:p>
          <a:p>
            <a:pPr marL="0" indent="0" algn="just">
              <a:buNone/>
            </a:pPr>
            <a:r>
              <a:rPr lang="pt-BR" sz="18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pt-BR" sz="18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2 - </a:t>
            </a:r>
            <a:r>
              <a:rPr lang="pt-BR" sz="1800" b="1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NOVA PROPOSTA</a:t>
            </a:r>
            <a:r>
              <a:rPr lang="pt-BR" sz="18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pt-BR" sz="18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(RADIS) </a:t>
            </a:r>
            <a:r>
              <a:rPr lang="pt-BR" sz="18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À Coordenação do Programa Radis de Comunicação e Saúde compete coordenar formulação, planejamento, execução e avaliação de estratégias de comunicação pública em mídias e âmbitos diversos, incluindo jornalismo crítico e independente e participação em atividades de ensino, pesquisa e cooperação, promovendo um espaço de interlocução, reflexão e debate propositivo nos campos da Saúde Coletiva, da Ciência e Tecnologia em Saúde e da Comunicação e destes com o poder público e a sociedade brasileira, contribuindo para a Reforma Sanitária, a consolidação do Sistema Único de Saúde público e com controle social, o exercício da cidadania e a garantia e ampliação de direitos, em especial à Saúde e à Comunicação.</a:t>
            </a:r>
          </a:p>
          <a:p>
            <a:pPr marL="0" indent="0" algn="just">
              <a:buNone/>
            </a:pPr>
            <a:r>
              <a:rPr lang="pt-BR" sz="18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pt-BR" sz="18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 – </a:t>
            </a:r>
            <a:r>
              <a:rPr lang="pt-BR" sz="18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ABSTENÇÃO</a:t>
            </a:r>
          </a:p>
          <a:p>
            <a:pPr marL="0" indent="0" algn="just">
              <a:buNone/>
            </a:pPr>
            <a:r>
              <a:rPr lang="pt-BR" sz="18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 algn="just">
              <a:buNone/>
            </a:pPr>
            <a:endParaRPr lang="pt-BR" sz="1800" dirty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178630779"/>
              </p:ext>
            </p:extLst>
          </p:nvPr>
        </p:nvGraphicFramePr>
        <p:xfrm>
          <a:off x="3826042" y="5426242"/>
          <a:ext cx="7908758" cy="1431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32" name="Elipse 131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236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3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44379" y="-385020"/>
            <a:ext cx="11209421" cy="1690688"/>
          </a:xfrm>
        </p:spPr>
        <p:txBody>
          <a:bodyPr>
            <a:normAutofit/>
          </a:bodyPr>
          <a:lstStyle/>
          <a:p>
            <a:pPr algn="ctr"/>
            <a:r>
              <a:rPr lang="pt-BR" sz="2800" b="1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NOVA PROPOSTA</a:t>
            </a:r>
            <a:r>
              <a:rPr lang="pt-BR" sz="28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 </a:t>
            </a:r>
            <a:r>
              <a:rPr lang="pt-BR" sz="28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(CCI)</a:t>
            </a:r>
            <a:r>
              <a:rPr lang="pt-BR" sz="28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 -</a:t>
            </a:r>
            <a:r>
              <a:rPr lang="pt-BR" sz="2800" b="1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 SUBSTITUTIVA INTEGRAL:</a:t>
            </a:r>
            <a:r>
              <a:rPr lang="pt-BR" sz="28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/>
            </a:r>
            <a:br>
              <a:rPr lang="pt-BR" sz="28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</a:br>
            <a:endParaRPr lang="pt-BR" sz="2800" dirty="0">
              <a:solidFill>
                <a:srgbClr val="FF0000">
                  <a:lumMod val="100000"/>
                </a:srgb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44379" y="721895"/>
            <a:ext cx="11887200" cy="54550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2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1-  </a:t>
            </a:r>
            <a:r>
              <a:rPr lang="pt-BR" sz="1200" b="1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TEXTO ORIGINAL:</a:t>
            </a:r>
            <a:endParaRPr lang="pt-BR" sz="1200" dirty="0" smtClean="0">
              <a:solidFill>
                <a:srgbClr val="FF0000">
                  <a:lumMod val="100000"/>
                </a:srgb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t-BR" sz="12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Art. 34 À Coordenação de Comunicação Institucional compete promover o diálogo com a sociedade e com a comunidade interna, através da produção de materiais jornalísticos, publicitários e/ou editoriais, em mídia impressa e/ou eletrônica, bem como a realização de atividades de relações públicas e organização de eventos, possibilitando a divulgação interna e externa da produção acadêmica da ENSP, zelando pela imagem da instituição. Esta coordenação é responsável pela gestão do processo de comunicação institucional. </a:t>
            </a:r>
          </a:p>
          <a:p>
            <a:pPr marL="0" indent="0" algn="just">
              <a:buNone/>
            </a:pPr>
            <a:r>
              <a:rPr lang="pt-BR" sz="12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2 - </a:t>
            </a:r>
            <a:r>
              <a:rPr lang="pt-BR" sz="1200" b="1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NOVA PROPOSTA</a:t>
            </a:r>
            <a:r>
              <a:rPr lang="pt-BR" sz="12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pt-BR" sz="12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(CCI)</a:t>
            </a:r>
            <a:r>
              <a:rPr lang="pt-BR" sz="12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: </a:t>
            </a:r>
            <a:endParaRPr lang="pt-BR" sz="1200" dirty="0" smtClean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t-BR" sz="12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Art. 34 À Coordenação de Comunicação Institucional compete:</a:t>
            </a:r>
          </a:p>
          <a:p>
            <a:pPr marL="0" indent="0" algn="just">
              <a:buNone/>
            </a:pPr>
            <a:r>
              <a:rPr lang="pt-BR" sz="12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Promover o diálogo com a sociedade e com a comunidade interna;</a:t>
            </a:r>
          </a:p>
          <a:p>
            <a:pPr marL="0" indent="0" algn="just">
              <a:buNone/>
            </a:pPr>
            <a:r>
              <a:rPr lang="pt-BR" sz="12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II. Colaborar nas discussões sobre as políticas de comunicação institucional, sua interlocução com a sociedade, com o SUS e reforçar o trabalho em redes;</a:t>
            </a:r>
          </a:p>
          <a:p>
            <a:pPr marL="0" indent="0" algn="just">
              <a:buNone/>
            </a:pPr>
            <a:r>
              <a:rPr lang="pt-BR" sz="12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III. Gestão do processo de comunicação institucional e eventos da Direção;</a:t>
            </a:r>
          </a:p>
          <a:p>
            <a:pPr marL="0" indent="0" algn="just">
              <a:buNone/>
            </a:pPr>
            <a:r>
              <a:rPr lang="pt-BR" sz="12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IV. Ampliar a disseminação das informações em Saúde Pública por meio da política de divulgação científica em consonância com a Política de Acesso Livre à Informação;</a:t>
            </a:r>
          </a:p>
          <a:p>
            <a:pPr marL="0" indent="0" algn="just">
              <a:buNone/>
            </a:pPr>
            <a:r>
              <a:rPr lang="pt-BR" sz="12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Disseminar o conhecimento científico e a publicidade das atividades de ensino e eventos oferecidos pela ENSP com a contribuição do design nos produtos de comunicação, oferecendo a produção gráfica;</a:t>
            </a:r>
          </a:p>
          <a:p>
            <a:pPr marL="0" indent="0" algn="just">
              <a:buNone/>
            </a:pPr>
            <a:r>
              <a:rPr lang="pt-BR" sz="12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VI. Manter o Repositório de Produção Científica desta unidade, com texto completo, disponível online e gratuitamente;</a:t>
            </a:r>
          </a:p>
          <a:p>
            <a:pPr marL="0" indent="0" algn="just">
              <a:buNone/>
            </a:pPr>
            <a:r>
              <a:rPr lang="pt-BR" sz="12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VII. Colaborar com políticas de popularização da ciência e tecnologia em saúde;</a:t>
            </a:r>
          </a:p>
          <a:p>
            <a:pPr marL="0" indent="0" algn="just">
              <a:buNone/>
            </a:pPr>
            <a:r>
              <a:rPr lang="pt-BR" sz="12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VIII. Incentivar mudanças na cultura organizacional, que identifiquem e fortaleçam a importância das diversas ferramentas disponíveis na comunicação institucional;</a:t>
            </a:r>
          </a:p>
          <a:p>
            <a:pPr marL="0" indent="0" algn="just">
              <a:buNone/>
            </a:pPr>
            <a:r>
              <a:rPr lang="pt-BR" sz="12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IX. Desenvolver e manter o Portal institucional e seus sites, articulando o conjunto de informações produzidas, implementando plataformas tecnológicas de informação e comunicação, que reflitam as áreas da instituição, fomentando a participação da ENSP nas redes sociais e também se apropriando dos processos de tecnologias;</a:t>
            </a:r>
          </a:p>
          <a:p>
            <a:pPr marL="0" indent="0" algn="just">
              <a:buNone/>
            </a:pPr>
            <a:r>
              <a:rPr lang="pt-BR" sz="12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Produzir conteúdo jornalístico, vídeos institucionais e promover a assessoria de comunicação; </a:t>
            </a:r>
          </a:p>
          <a:p>
            <a:pPr marL="0" indent="0" algn="just">
              <a:buNone/>
            </a:pPr>
            <a:r>
              <a:rPr lang="pt-BR" sz="12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pt-BR" sz="12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</a:t>
            </a:r>
            <a:r>
              <a:rPr lang="pt-BR" sz="12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– </a:t>
            </a:r>
            <a:r>
              <a:rPr lang="pt-BR" sz="12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ABSTENÇÃO</a:t>
            </a:r>
          </a:p>
          <a:p>
            <a:pPr marL="0" indent="0" algn="just">
              <a:buNone/>
            </a:pPr>
            <a:endParaRPr lang="pt-BR" sz="1200" dirty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4236680436"/>
              </p:ext>
            </p:extLst>
          </p:nvPr>
        </p:nvGraphicFramePr>
        <p:xfrm>
          <a:off x="6039853" y="5173578"/>
          <a:ext cx="5731042" cy="1684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92" name="Elipse 191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518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9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6433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t-BR" sz="3200" b="1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Subseção III</a:t>
            </a:r>
            <a:r>
              <a:rPr lang="pt-BR" sz="32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/>
            </a:r>
            <a:br>
              <a:rPr lang="pt-BR" sz="32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</a:br>
            <a:r>
              <a:rPr lang="pt-BR" sz="3200" b="1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Das Vice-Diretorias</a:t>
            </a:r>
            <a:r>
              <a:rPr lang="pt-BR" sz="32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/>
            </a:r>
            <a:br>
              <a:rPr lang="pt-BR" sz="32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</a:br>
            <a:endParaRPr lang="pt-BR" sz="3200" dirty="0">
              <a:solidFill>
                <a:srgbClr val="FF0000">
                  <a:lumMod val="100000"/>
                </a:srgb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48916" y="1275347"/>
            <a:ext cx="11004884" cy="4901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- </a:t>
            </a:r>
            <a:r>
              <a:rPr lang="pt-BR" sz="2400" b="1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TEXTO ORIGINAL</a:t>
            </a:r>
            <a:r>
              <a:rPr lang="pt-BR" sz="24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Art. 35 </a:t>
            </a:r>
            <a:r>
              <a:rPr lang="pt-BR" sz="2400" dirty="0" err="1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Vice-Diretoria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de Ensino compete: 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pt-BR" sz="24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2 - </a:t>
            </a:r>
            <a:r>
              <a:rPr lang="pt-BR" sz="2400" b="1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SUPRESSÃO TOTAL 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(GINA TORRES)</a:t>
            </a:r>
            <a:r>
              <a:rPr lang="pt-BR" sz="24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: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Art. 35 </a:t>
            </a:r>
            <a:r>
              <a:rPr lang="pt-BR" sz="2400" dirty="0" err="1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Vice-Diretoria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de Ensino compete</a:t>
            </a:r>
            <a:r>
              <a:rPr lang="pt-BR" sz="2400" i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:</a:t>
            </a:r>
            <a:endParaRPr lang="pt-BR" sz="2400" dirty="0" smtClean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400" i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  <a:endParaRPr lang="pt-BR" sz="2400" dirty="0" smtClean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4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– </a:t>
            </a:r>
            <a:r>
              <a:rPr lang="pt-BR" sz="24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ABSTENÇÃO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endParaRPr lang="pt-BR" sz="2400" dirty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3555114819"/>
              </p:ext>
            </p:extLst>
          </p:nvPr>
        </p:nvGraphicFramePr>
        <p:xfrm>
          <a:off x="6553200" y="3007894"/>
          <a:ext cx="5181600" cy="3596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0" name="Elipse 69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717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Assembleia Geral Institucional da ENSP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pt-BR" dirty="0" smtClean="0"/>
              <a:t>Aprovação do Regimento de funcionamento da Assembleia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pt-BR" dirty="0" smtClean="0"/>
              <a:t>Sim</a:t>
            </a:r>
          </a:p>
          <a:p>
            <a:r>
              <a:rPr lang="pt-BR" dirty="0" smtClean="0"/>
              <a:t>Não</a:t>
            </a:r>
          </a:p>
          <a:p>
            <a:r>
              <a:rPr lang="pt-BR" dirty="0" smtClean="0"/>
              <a:t>Abstenção</a:t>
            </a: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2778759558"/>
              </p:ext>
            </p:extLst>
          </p:nvPr>
        </p:nvGraphicFramePr>
        <p:xfrm>
          <a:off x="6305550" y="2681288"/>
          <a:ext cx="5048250" cy="356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5" name="Elipse 74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474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7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6411" y="1158500"/>
            <a:ext cx="11911263" cy="1462088"/>
          </a:xfrm>
        </p:spPr>
        <p:txBody>
          <a:bodyPr>
            <a:noAutofit/>
          </a:bodyPr>
          <a:lstStyle/>
          <a:p>
            <a:r>
              <a:rPr lang="pt-BR" sz="2800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 </a:t>
            </a:r>
            <a:br>
              <a:rPr lang="pt-BR" sz="2800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2800" b="1" dirty="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NOVA PROPOSTA</a:t>
            </a:r>
            <a:r>
              <a:rPr lang="pt-BR" sz="2800" dirty="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 </a:t>
            </a:r>
            <a:r>
              <a:rPr lang="pt-BR" sz="2800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(EAD)</a:t>
            </a:r>
            <a:r>
              <a:rPr lang="pt-BR" sz="2800" b="1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:</a:t>
            </a:r>
            <a:br>
              <a:rPr lang="pt-BR" sz="2800" b="1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2800" dirty="0"/>
              <a:t>TEXTO ORIGINAL </a:t>
            </a:r>
            <a:br>
              <a:rPr lang="pt-BR" sz="2800" dirty="0"/>
            </a:br>
            <a:r>
              <a:rPr lang="pt-BR" sz="2800" dirty="0"/>
              <a:t>V. Assessorar no desenvolvimento para docência em cursos e programas de formação em saúde, presencial e a distância.</a:t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SUBSTITUTIVO</a:t>
            </a:r>
            <a:r>
              <a:rPr lang="pt-BR" sz="2800" dirty="0"/>
              <a:t>. </a:t>
            </a:r>
            <a:br>
              <a:rPr lang="pt-BR" sz="2800" dirty="0"/>
            </a:br>
            <a:r>
              <a:rPr lang="pt-BR" sz="2800" dirty="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V. Formular, desenvolver e apoiar propostas e processos de formação docente voltados à mediação pedagógica dos cursos e programas de pós-graduação stricto sensu, lato sensu e qualificação profissional em saúde.</a:t>
            </a:r>
            <a:r>
              <a:rPr lang="pt-BR" sz="2800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 </a:t>
            </a:r>
            <a:br>
              <a:rPr lang="pt-BR" sz="2800" dirty="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endParaRPr lang="pt-BR" sz="2800" dirty="0">
              <a:solidFill>
                <a:schemeClr val="tx1">
                  <a:lumMod val="10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88758" y="3806872"/>
            <a:ext cx="11065042" cy="4059405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– Texto Original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– Substitutivo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 – ABSTENÇÃO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641308673"/>
              </p:ext>
            </p:extLst>
          </p:nvPr>
        </p:nvGraphicFramePr>
        <p:xfrm>
          <a:off x="5678129" y="4107051"/>
          <a:ext cx="6056671" cy="2496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1" name="Elipse 70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342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7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28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Subseção III</a:t>
            </a:r>
            <a:r>
              <a:rPr lang="pt-BR" sz="36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/>
            </a:r>
            <a:br>
              <a:rPr lang="pt-BR" sz="36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</a:br>
            <a:r>
              <a:rPr lang="pt-BR" sz="3600" b="1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Das Vice-Diretorias</a:t>
            </a:r>
            <a:endParaRPr lang="pt-BR" sz="3600" b="1" dirty="0">
              <a:solidFill>
                <a:srgbClr val="FF0000">
                  <a:lumMod val="100000"/>
                </a:srgb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92505" y="1690688"/>
            <a:ext cx="11161295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</a:t>
            </a:r>
            <a:r>
              <a:rPr lang="pt-BR" sz="2400" b="1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TEXTO ORIGINAL</a:t>
            </a:r>
            <a:r>
              <a:rPr lang="pt-BR" sz="24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: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Art. 36 À </a:t>
            </a:r>
            <a:r>
              <a:rPr lang="pt-BR" sz="2400" dirty="0" err="1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Vice-Direção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de Escola de Governo em Saúde (VDEGS) compete:</a:t>
            </a:r>
          </a:p>
          <a:p>
            <a:pPr marL="0" indent="0">
              <a:buNone/>
            </a:pPr>
            <a:r>
              <a:rPr lang="pt-BR" sz="24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2 - </a:t>
            </a:r>
            <a:r>
              <a:rPr lang="pt-BR" sz="2400" b="1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SUBSTITUIÇÃO</a:t>
            </a:r>
            <a:r>
              <a:rPr lang="pt-BR" sz="24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(LEONARDO CASTRO)</a:t>
            </a:r>
            <a:r>
              <a:rPr lang="pt-BR" sz="24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: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t-BR" sz="2400" dirty="0" err="1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Vice-Diretoria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de Cooperação e Relações Institucionais 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pt-BR" sz="24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3- </a:t>
            </a:r>
            <a:r>
              <a:rPr lang="pt-BR" sz="24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ABSTENÇÃO</a:t>
            </a:r>
          </a:p>
          <a:p>
            <a:pPr marL="0" indent="0">
              <a:buNone/>
            </a:pPr>
            <a:endParaRPr lang="pt-BR" sz="2400" dirty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2452185349"/>
              </p:ext>
            </p:extLst>
          </p:nvPr>
        </p:nvGraphicFramePr>
        <p:xfrm>
          <a:off x="6553200" y="4129548"/>
          <a:ext cx="5181600" cy="2474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1" name="Elipse 70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368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7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-5598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Subseção III</a:t>
            </a:r>
            <a:r>
              <a:rPr lang="pt-BR" sz="36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/>
            </a:r>
            <a:br>
              <a:rPr lang="pt-BR" sz="36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</a:br>
            <a:r>
              <a:rPr lang="pt-BR" sz="3600" b="1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Das Vice-Diretorias</a:t>
            </a:r>
            <a:endParaRPr lang="pt-BR" sz="3600" b="1" dirty="0">
              <a:solidFill>
                <a:srgbClr val="FF0000">
                  <a:lumMod val="100000"/>
                </a:srgb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80474" y="1263319"/>
            <a:ext cx="11173326" cy="4997868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</a:t>
            </a:r>
            <a:r>
              <a:rPr lang="pt-BR" b="1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TEXTO ORIGINAL:</a:t>
            </a:r>
            <a:r>
              <a:rPr lang="pt-BR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§2º À Coordenação de Redes de Escolas de Saúde Pública compete: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  <a:endParaRPr lang="pt-BR" dirty="0" smtClean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– </a:t>
            </a:r>
            <a:r>
              <a:rPr lang="pt-BR" b="1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SUBSTITUIÇÃO: </a:t>
            </a: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(LEONARDO CASTRO)</a:t>
            </a:r>
            <a:r>
              <a:rPr lang="pt-BR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:</a:t>
            </a: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§2º Coordenação de Relações Institucionais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</a:t>
            </a: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– </a:t>
            </a:r>
            <a:r>
              <a:rPr lang="pt-BR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ABSTENÇÃO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endParaRPr lang="pt-BR" dirty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2467487723"/>
              </p:ext>
            </p:extLst>
          </p:nvPr>
        </p:nvGraphicFramePr>
        <p:xfrm>
          <a:off x="6553200" y="3333134"/>
          <a:ext cx="5181600" cy="3270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0" name="Elipse 69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667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Subseção III</a:t>
            </a:r>
            <a:r>
              <a:rPr lang="pt-BR" sz="36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/>
            </a:r>
            <a:br>
              <a:rPr lang="pt-BR" sz="36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</a:br>
            <a:r>
              <a:rPr lang="pt-BR" sz="3600" b="1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Das Vice-Diretorias</a:t>
            </a:r>
            <a:endParaRPr lang="pt-BR" sz="3600" b="1" dirty="0">
              <a:solidFill>
                <a:srgbClr val="FF0000">
                  <a:lumMod val="100000"/>
                </a:srgb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76725" y="1825625"/>
            <a:ext cx="1170672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</a:t>
            </a:r>
            <a:r>
              <a:rPr lang="pt-BR" b="1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TEXTO ORIGINAL</a:t>
            </a:r>
            <a:r>
              <a:rPr lang="pt-BR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Art. 37 À </a:t>
            </a:r>
            <a:r>
              <a:rPr lang="pt-BR" dirty="0" err="1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Vice-Diretoria</a:t>
            </a: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de Pesquisa, Desenvolvimento e Inovação – VDPDI compete: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2 - </a:t>
            </a:r>
            <a:r>
              <a:rPr lang="pt-BR" b="1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SUBSTITUIÇÃO</a:t>
            </a:r>
            <a:r>
              <a:rPr lang="pt-BR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(VDPDT)</a:t>
            </a:r>
            <a:r>
              <a:rPr lang="pt-BR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:</a:t>
            </a: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pt-BR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Art. 37 À </a:t>
            </a:r>
            <a:r>
              <a:rPr lang="pt-BR" dirty="0" err="1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Vice-Direção</a:t>
            </a:r>
            <a:r>
              <a:rPr lang="pt-BR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 de Pesquisa e Inovação – VDPI compete:</a:t>
            </a: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</a:t>
            </a: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– </a:t>
            </a:r>
            <a:r>
              <a:rPr lang="pt-BR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ABSTENÇÃO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endParaRPr lang="pt-BR" dirty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2955460105"/>
              </p:ext>
            </p:extLst>
          </p:nvPr>
        </p:nvGraphicFramePr>
        <p:xfrm>
          <a:off x="5589639" y="3731342"/>
          <a:ext cx="6145161" cy="2872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0" name="Elipse 69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891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8283" y="365125"/>
            <a:ext cx="11815011" cy="1325563"/>
          </a:xfrm>
        </p:spPr>
        <p:txBody>
          <a:bodyPr>
            <a:noAutofit/>
          </a:bodyPr>
          <a:lstStyle/>
          <a:p>
            <a:r>
              <a:rPr lang="pt-BR" sz="3200" b="1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NOVA PROPOSTA </a:t>
            </a:r>
            <a:r>
              <a:rPr lang="pt-BR" sz="32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(VDPDT)</a:t>
            </a:r>
            <a:r>
              <a:rPr lang="pt-BR" sz="3200" b="1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:</a:t>
            </a:r>
            <a:r>
              <a:rPr lang="pt-BR" sz="32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 </a:t>
            </a:r>
            <a:br>
              <a:rPr lang="pt-BR" sz="32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32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IX. assegurar o bom funcionamento do Núcleo de Acesso Aberto ao conhecimento (NAAC) na ENSP </a:t>
            </a:r>
            <a:r>
              <a:rPr lang="pt-BR" sz="32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/>
            </a:r>
            <a:br>
              <a:rPr lang="pt-BR" sz="32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endParaRPr lang="pt-BR" sz="3200" dirty="0">
              <a:solidFill>
                <a:schemeClr val="tx1">
                  <a:lumMod val="10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88758" y="1828799"/>
            <a:ext cx="11065042" cy="4348163"/>
          </a:xfrm>
        </p:spPr>
        <p:txBody>
          <a:bodyPr/>
          <a:lstStyle/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SIM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– NÃO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 – ABSTENÇÃO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2774213133"/>
              </p:ext>
            </p:extLst>
          </p:nvPr>
        </p:nvGraphicFramePr>
        <p:xfrm>
          <a:off x="6553200" y="1549400"/>
          <a:ext cx="5181600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0" name="Elipse 69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39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44379" y="264695"/>
            <a:ext cx="11935326" cy="2370221"/>
          </a:xfrm>
        </p:spPr>
        <p:txBody>
          <a:bodyPr>
            <a:noAutofit/>
          </a:bodyPr>
          <a:lstStyle/>
          <a:p>
            <a:r>
              <a:rPr lang="pt-BR" sz="28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§ 2º Ao Núcleo de Inovação Tecnológica (NIT) compete:</a:t>
            </a:r>
            <a:br>
              <a:rPr lang="pt-BR" sz="28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28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 </a:t>
            </a:r>
            <a:br>
              <a:rPr lang="pt-BR" sz="28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2800" b="1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NOVA PROPOSTA </a:t>
            </a:r>
            <a:r>
              <a:rPr lang="pt-BR" sz="28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(VDPDT)</a:t>
            </a:r>
            <a:r>
              <a:rPr lang="pt-BR" sz="2800" b="1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:</a:t>
            </a:r>
            <a:r>
              <a:rPr lang="pt-BR" sz="28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pt-BR" sz="28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VI. deliberar sobre os casos de potencial embargo de documentos a serem depositados no ARCA através do Núcleo de Acesso Aberto ao Conhecimento (NAAC) da ENSP </a:t>
            </a:r>
            <a:r>
              <a:rPr lang="pt-BR" sz="28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/>
            </a:r>
            <a:br>
              <a:rPr lang="pt-BR" sz="28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endParaRPr lang="pt-BR" sz="2800" dirty="0">
              <a:solidFill>
                <a:schemeClr val="tx1">
                  <a:lumMod val="10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12821" y="2634916"/>
            <a:ext cx="11040979" cy="3542047"/>
          </a:xfrm>
        </p:spPr>
        <p:txBody>
          <a:bodyPr/>
          <a:lstStyle/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SIM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– NÃO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 – ABSTENÇÃO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  <a:endParaRPr lang="pt-BR" dirty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1223650420"/>
              </p:ext>
            </p:extLst>
          </p:nvPr>
        </p:nvGraphicFramePr>
        <p:xfrm>
          <a:off x="6553200" y="2403986"/>
          <a:ext cx="5181600" cy="4200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0" name="Elipse 69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146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04537" y="-336884"/>
            <a:ext cx="11815010" cy="3777915"/>
          </a:xfrm>
        </p:spPr>
        <p:txBody>
          <a:bodyPr>
            <a:noAutofit/>
          </a:bodyPr>
          <a:lstStyle/>
          <a:p>
            <a:r>
              <a:rPr lang="pt-BR" sz="28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§ 3º A Coordenação de Desenvolvimento e Monitoramento da Pesquisa compete: </a:t>
            </a:r>
            <a:br>
              <a:rPr lang="pt-BR" sz="28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28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 </a:t>
            </a:r>
            <a:br>
              <a:rPr lang="pt-BR" sz="28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r>
              <a:rPr lang="pt-BR" sz="2800" b="1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NOVA PROPOSTA </a:t>
            </a:r>
            <a:r>
              <a:rPr lang="pt-BR" sz="28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(VDPDT)</a:t>
            </a:r>
            <a:r>
              <a:rPr lang="pt-BR" sz="2800" b="1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:</a:t>
            </a:r>
            <a:r>
              <a:rPr lang="pt-BR" sz="28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pt-BR" sz="28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  <a:t>V. monitorar a produção científica da ENSP para fins de disponibilização no ARCA através do Núcleo de Acesso Aberto ao Conhecimento (NAAC) da ENSP. </a:t>
            </a:r>
            <a:br>
              <a:rPr lang="pt-BR" sz="2800" smtClean="0">
                <a:solidFill>
                  <a:srgbClr val="FF0000">
                    <a:lumMod val="100000"/>
                  </a:srgbClr>
                </a:solidFill>
                <a:latin typeface="Calibri Light" panose="020F0302020204030204" pitchFamily="34" charset="0"/>
              </a:rPr>
            </a:br>
            <a:endParaRPr lang="pt-BR" sz="2800" dirty="0">
              <a:solidFill>
                <a:srgbClr val="FF0000">
                  <a:lumMod val="100000"/>
                </a:srgb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00789" y="2731169"/>
            <a:ext cx="11053011" cy="3445794"/>
          </a:xfrm>
        </p:spPr>
        <p:txBody>
          <a:bodyPr/>
          <a:lstStyle/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SIM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– NÃO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 – ABSTENÇÃO</a:t>
            </a:r>
          </a:p>
          <a:p>
            <a:pPr marL="0" indent="0">
              <a:buNone/>
            </a:pPr>
            <a:endParaRPr lang="pt-BR" smtClean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1676182082"/>
              </p:ext>
            </p:extLst>
          </p:nvPr>
        </p:nvGraphicFramePr>
        <p:xfrm>
          <a:off x="6553200" y="2731168"/>
          <a:ext cx="5181600" cy="3872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0" name="Elipse 69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88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68442" y="365125"/>
            <a:ext cx="11185358" cy="1325563"/>
          </a:xfrm>
          <a:extLst>
            <a:ext uri="{53640926-AAD7-44D8-BBD7-CCE9431645EC}">
              <a14:shadowObscured xmlns:a14="http://schemas.microsoft.com/office/drawing/2010/main"/>
            </a:ext>
          </a:extLst>
        </p:spPr>
        <p:txBody>
          <a:bodyPr>
            <a:noAutofit/>
          </a:bodyPr>
          <a:lstStyle/>
          <a:p>
            <a:r>
              <a:rPr lang="pt-BR" sz="32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Art. 38 À Vice-Direção </a:t>
            </a:r>
            <a:r>
              <a:rPr lang="pt-BR" sz="3200" smtClean="0">
                <a:solidFill>
                  <a:srgbClr val="FF0000">
                    <a:lumMod val="100000"/>
                  </a:srgbClr>
                </a:solidFill>
                <a:effectLst>
                  <a:outerShdw blurRad="63500" dist="37357" dir="2700000" rotWithShape="0">
                    <a:srgbClr val="000000">
                      <a:lumMod val="100000"/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de</a:t>
            </a:r>
            <a:r>
              <a:rPr lang="pt-BR" sz="32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pt-BR" sz="3200" smtClean="0">
                <a:solidFill>
                  <a:srgbClr val="FF0000">
                    <a:lumMod val="100000"/>
                  </a:srgbClr>
                </a:solidFill>
                <a:effectLst>
                  <a:outerShdw blurRad="63500" dist="37357" dir="2700000" rotWithShape="0">
                    <a:srgbClr val="000000">
                      <a:lumMod val="100000"/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Ambulatórios e Laboratórios </a:t>
            </a:r>
            <a:r>
              <a:rPr lang="pt-BR" sz="32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compete:</a:t>
            </a:r>
            <a:br>
              <a:rPr lang="pt-BR" sz="32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endParaRPr lang="pt-BR" sz="3200" dirty="0">
              <a:solidFill>
                <a:schemeClr val="tx1">
                  <a:lumMod val="10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68442" y="1323474"/>
            <a:ext cx="11185358" cy="4853489"/>
          </a:xfrm>
          <a:extLst>
            <a:ext uri="{53640926-AAD7-44D8-BBD7-CCE9431645EC}">
              <a14:shadowObscured xmlns:a14="http://schemas.microsoft.com/office/drawing/2010/main"/>
            </a:ext>
          </a:ex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</a:t>
            </a:r>
            <a:r>
              <a:rPr lang="pt-BR" sz="2400" b="1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TEXTO ORIGINAL:</a:t>
            </a:r>
            <a:r>
              <a:rPr lang="pt-BR" sz="24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I. assistir o diretor no desempenho de seu cargo no que se refere aos serviços ambulatoriais e laboratoriais da ENSP;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pt-BR" sz="24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2 - </a:t>
            </a:r>
            <a:r>
              <a:rPr lang="pt-BR" sz="2400" b="1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SUBSTITUIÇÃO</a:t>
            </a:r>
            <a:r>
              <a:rPr lang="pt-BR" sz="24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(COORDENAÇÃO DE AMBULATÓRIOS E LABORATÓRIOS)</a:t>
            </a:r>
            <a:r>
              <a:rPr lang="pt-BR" sz="24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: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t-BR" sz="24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I. assistir o diretor no desempenho de seu cargo no que se refere </a:t>
            </a:r>
            <a:r>
              <a:rPr lang="pt-BR" sz="2400" strike="sngStrike" dirty="0" smtClean="0">
                <a:solidFill>
                  <a:srgbClr val="FF0000">
                    <a:lumMod val="100000"/>
                  </a:srgbClr>
                </a:solidFill>
                <a:effectLst>
                  <a:outerShdw blurRad="63500" dist="37357" dir="2700000" rotWithShape="0">
                    <a:srgbClr val="000000">
                      <a:lumMod val="100000"/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aos serviços ambulatoriais e laboratoriais</a:t>
            </a:r>
            <a:r>
              <a:rPr lang="pt-BR" sz="2400" dirty="0" smtClean="0">
                <a:solidFill>
                  <a:srgbClr val="FF0000">
                    <a:lumMod val="100000"/>
                  </a:srgbClr>
                </a:solidFill>
                <a:effectLst>
                  <a:outerShdw blurRad="63500" dist="37357" dir="2700000" rotWithShape="0">
                    <a:srgbClr val="000000">
                      <a:lumMod val="100000"/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as atividades desenvolvidas nos Ambulatórios e Laboratórios</a:t>
            </a:r>
            <a:r>
              <a:rPr lang="pt-BR" sz="2400" b="1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pt-BR" sz="24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da ENSP; 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pt-BR" sz="2400" b="1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– </a:t>
            </a:r>
            <a:r>
              <a:rPr lang="pt-BR" sz="24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ABSTENÇÃO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endParaRPr lang="pt-BR" sz="2400" dirty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4154621258"/>
              </p:ext>
            </p:extLst>
          </p:nvPr>
        </p:nvGraphicFramePr>
        <p:xfrm>
          <a:off x="4748981" y="3775586"/>
          <a:ext cx="6985819" cy="2828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0" name="Elipse 69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277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  <a:t>§ 1°A Coordenação de Ambulatórios compete:</a:t>
            </a:r>
            <a:br>
              <a:rPr lang="pt-BR" sz="3600" smtClean="0">
                <a:solidFill>
                  <a:schemeClr val="tx1">
                    <a:lumMod val="100000"/>
                  </a:schemeClr>
                </a:solidFill>
                <a:latin typeface="Calibri Light" panose="020F0302020204030204" pitchFamily="34" charset="0"/>
              </a:rPr>
            </a:br>
            <a:endParaRPr lang="pt-BR" sz="3600" dirty="0">
              <a:solidFill>
                <a:schemeClr val="tx1">
                  <a:lumMod val="100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30200" y="1447800"/>
            <a:ext cx="11684000" cy="5008563"/>
          </a:xfrm>
          <a:extLst>
            <a:ext uri="{53640926-AAD7-44D8-BBD7-CCE9431645EC}">
              <a14:shadowObscured xmlns:a14="http://schemas.microsoft.com/office/drawing/2010/main"/>
            </a:ext>
          </a:extLst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</a:t>
            </a:r>
            <a:r>
              <a:rPr lang="pt-BR" sz="2400" b="1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TEXTO ORIGINAL: </a:t>
            </a:r>
            <a:r>
              <a:rPr lang="pt-BR" sz="240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I. coordenar a implementação de estratégias de interação, entre os departamentos/centros que desenvolvem atividades ambulatoriais/assistência, em articulação com o ensino e a pesquisa na ENSP;</a:t>
            </a:r>
          </a:p>
          <a:p>
            <a:pPr marL="0" indent="0" algn="just">
              <a:buNone/>
            </a:pPr>
            <a:r>
              <a:rPr lang="pt-BR" sz="2400" b="1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2 - </a:t>
            </a:r>
            <a:r>
              <a:rPr lang="pt-BR" sz="2400" b="1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SUBSTITUIÇÃO</a:t>
            </a:r>
            <a:r>
              <a:rPr lang="pt-BR" sz="2400" b="1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t-BR" sz="240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(CSEGSF)</a:t>
            </a:r>
            <a:r>
              <a:rPr lang="pt-BR" sz="2400" b="1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pt-BR" sz="240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I. coordenar a implementação de estratégias de interação, entre os departamentos/centros que desenvolvem atividades ambulatoriais/assistência, em articulação com o ensino, a pesquisa </a:t>
            </a:r>
            <a:r>
              <a:rPr lang="pt-BR" sz="2400" smtClean="0">
                <a:solidFill>
                  <a:srgbClr val="FF0000">
                    <a:lumMod val="100000"/>
                  </a:srgbClr>
                </a:solidFill>
                <a:effectLst>
                  <a:outerShdw blurRad="63500" dist="37357" dir="2700000" rotWithShape="0">
                    <a:srgbClr val="000000">
                      <a:lumMod val="100000"/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 o desenvolvimento tecnológico </a:t>
            </a:r>
            <a:r>
              <a:rPr lang="pt-BR" sz="240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na ENSP; </a:t>
            </a:r>
          </a:p>
          <a:p>
            <a:pPr marL="0" indent="0" algn="just">
              <a:buNone/>
            </a:pPr>
            <a:r>
              <a:rPr lang="pt-BR" sz="240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pt-BR" sz="2400" b="1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</a:t>
            </a:r>
            <a:r>
              <a:rPr lang="pt-BR" sz="240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– </a:t>
            </a:r>
            <a:r>
              <a:rPr lang="pt-BR" sz="240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ABSTENÇÃO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3118820215"/>
              </p:ext>
            </p:extLst>
          </p:nvPr>
        </p:nvGraphicFramePr>
        <p:xfrm>
          <a:off x="4984955" y="3657600"/>
          <a:ext cx="6749845" cy="29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9" name="Elipse 8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498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Assembleia Geral Institucional da ENSP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3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Se Assembleia aprova o texto integral do Regimento ressalvadas as emendas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pt-BR" dirty="0" smtClean="0"/>
              <a:t>Sim</a:t>
            </a:r>
          </a:p>
          <a:p>
            <a:r>
              <a:rPr lang="pt-BR" dirty="0" smtClean="0"/>
              <a:t>Não</a:t>
            </a:r>
          </a:p>
          <a:p>
            <a:r>
              <a:rPr lang="pt-BR" dirty="0" smtClean="0"/>
              <a:t>Abstenção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3345402489"/>
              </p:ext>
            </p:extLst>
          </p:nvPr>
        </p:nvGraphicFramePr>
        <p:xfrm>
          <a:off x="6305550" y="2681288"/>
          <a:ext cx="5048250" cy="356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57" name="Elipse 256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326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2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-92085"/>
            <a:ext cx="10515600" cy="1325563"/>
          </a:xfrm>
          <a:extLst>
            <a:ext uri="{53640926-AAD7-44D8-BBD7-CCE9431645EC}">
              <a14:shadowObscured xmlns:a14="http://schemas.microsoft.com/office/drawing/2010/main"/>
            </a:ext>
          </a:extLst>
        </p:spPr>
        <p:txBody>
          <a:bodyPr>
            <a:normAutofit/>
          </a:bodyPr>
          <a:lstStyle/>
          <a:p>
            <a:pPr algn="ctr"/>
            <a:r>
              <a:rPr lang="pt-BR" sz="4000" u="sng" smtClean="0">
                <a:solidFill>
                  <a:srgbClr val="0070C0">
                    <a:lumMod val="100000"/>
                  </a:srgbClr>
                </a:solidFill>
                <a:effectLst>
                  <a:outerShdw blurRad="63500" dist="37357" dir="2700000" rotWithShape="0">
                    <a:srgbClr val="000000">
                      <a:lumMod val="100000"/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CATEGORIA E FINALIDADE</a:t>
            </a:r>
            <a:r>
              <a:rPr lang="pt-BR" sz="4000" b="1" u="sng" smtClean="0">
                <a:solidFill>
                  <a:srgbClr val="0070C0">
                    <a:lumMod val="100000"/>
                  </a:srgbClr>
                </a:solidFill>
                <a:effectLst>
                  <a:outerShdw blurRad="63500" dist="37357" dir="2700000" rotWithShape="0">
                    <a:srgbClr val="000000">
                      <a:lumMod val="100000"/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/>
            </a:r>
            <a:br>
              <a:rPr lang="pt-BR" sz="4000" b="1" u="sng" smtClean="0">
                <a:solidFill>
                  <a:srgbClr val="0070C0">
                    <a:lumMod val="100000"/>
                  </a:srgbClr>
                </a:solidFill>
                <a:effectLst>
                  <a:outerShdw blurRad="63500" dist="37357" dir="2700000" rotWithShape="0">
                    <a:srgbClr val="000000">
                      <a:lumMod val="100000"/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</a:br>
            <a:endParaRPr lang="pt-BR" sz="4000" b="1" u="sng" dirty="0">
              <a:solidFill>
                <a:srgbClr val="0070C0">
                  <a:lumMod val="100000"/>
                </a:srgbClr>
              </a:solidFill>
              <a:effectLst>
                <a:outerShdw blurRad="63500" dist="37357" dir="2700000" rotWithShape="0">
                  <a:srgbClr val="000000">
                    <a:lumMod val="100000"/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08284" y="802938"/>
            <a:ext cx="11995484" cy="4351338"/>
          </a:xfrm>
        </p:spPr>
        <p:txBody>
          <a:bodyPr>
            <a:no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t-BR" sz="18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MANUTENÇÃO TEXTO </a:t>
            </a:r>
            <a:r>
              <a:rPr lang="pt-BR" sz="18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- Art. 1° A Escola Nacional de Saúde Pública Sergio Arouca (ENSP), criada pela Lei n.º 2.312 de 3 de setembro de 1954, com sede no Rio de Janeiro, incorporada à Fundação Oswaldo Cruz (Fiocruz); como Unidade Técnico-Científica, pelo Decreto n.º 66.624 de 22 de maio de 1970, reger-se-á por este Regimento Interno, pelo Estatuto da Fundação Oswaldo Cruz e pela legislação específica vigente, tendo por finalidade: gerar, absorver, compartilhar e difundir conhecimentos científicos em saúde pública, através de pesquisa e desenvolvimento tecnológico, educação, cooperação técnico-especializada e prestação de serviços visando à melhoria das condições de vida e saúde da população, a garantia do direito a saúde e o fortalecimento do Sistema Único de Saúde (SUS) e a construção de uma sociedade mais justa e democrática.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8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MODIFICAÇÃO DO TEXTO </a:t>
            </a:r>
            <a:r>
              <a:rPr lang="pt-BR" sz="18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(DIREÇÃO)  Art. 1° A Escola Nacional de Saúde Pública Sergio Arouca (ENSP), criada pela Lei n.º 2.312 de 3 de setembro de 1954, com sede no Rio de Janeiro; incorporada à Fundação Oswaldo Cruz (Fiocruz)</a:t>
            </a:r>
            <a:r>
              <a:rPr lang="pt-BR" sz="1800" strike="sngStrike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,</a:t>
            </a:r>
            <a:r>
              <a:rPr lang="pt-BR" sz="18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como Unidade Técnico-Científica, pelo Decreto n.º 66.624 de 22 de maio de 1970, reger-se-á por este Regimento Interno, pelo Estatuto da Fundação Oswaldo Cruz e pela legislação específica vigente, tendo por finalidade: gerar, </a:t>
            </a:r>
            <a:r>
              <a:rPr lang="pt-BR" sz="1800" strike="sngStrike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absorver</a:t>
            </a:r>
            <a:r>
              <a:rPr lang="pt-BR" sz="18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, compartilhar e difundir conhecimentos científicos em saúde pública, através do desenvolvimento do ensino e formação de profissionais, do desenvolvimento de pesquisa e inovação </a:t>
            </a:r>
            <a:r>
              <a:rPr lang="pt-BR" sz="1800" strike="sngStrike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tecnologia</a:t>
            </a:r>
            <a:r>
              <a:rPr lang="pt-BR" sz="18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, da cooperação técnico-especializada e da prestação de serviços, visando à melhoria das condições de vida e saúde da população, a garantia do direito a saúde e a atuação como Escola de Governo, o fortalecimento do Sistema Único de Saúde (SUS) e a construção de uma sociedade mais justa e democrática.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8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ABSTENÇÃO</a:t>
            </a:r>
            <a:r>
              <a:rPr lang="pt-BR" sz="18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marL="342900" indent="-342900" algn="just">
              <a:buFont typeface="+mj-lt"/>
              <a:buAutoNum type="arabicPeriod"/>
            </a:pPr>
            <a:endParaRPr lang="pt-BR" sz="1800" dirty="0">
              <a:solidFill>
                <a:srgbClr val="FF0000">
                  <a:lumMod val="100000"/>
                </a:srgb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3222290047"/>
              </p:ext>
            </p:extLst>
          </p:nvPr>
        </p:nvGraphicFramePr>
        <p:xfrm>
          <a:off x="3176337" y="5053262"/>
          <a:ext cx="8558463" cy="1550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62" name="Elipse 161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38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-140203"/>
            <a:ext cx="10515600" cy="1325563"/>
          </a:xfrm>
          <a:extLst>
            <a:ext uri="{53640926-AAD7-44D8-BBD7-CCE9431645EC}">
              <a14:shadowObscured xmlns:a14="http://schemas.microsoft.com/office/drawing/2010/main"/>
            </a:ext>
          </a:extLst>
        </p:spPr>
        <p:txBody>
          <a:bodyPr>
            <a:normAutofit/>
          </a:bodyPr>
          <a:lstStyle/>
          <a:p>
            <a:pPr algn="ctr"/>
            <a:r>
              <a:rPr lang="pt-BR" sz="3600" smtClean="0">
                <a:solidFill>
                  <a:srgbClr val="0070C0">
                    <a:lumMod val="100000"/>
                  </a:srgbClr>
                </a:solidFill>
                <a:effectLst>
                  <a:outerShdw blurRad="63500" dist="37357" dir="2700000" rotWithShape="0">
                    <a:srgbClr val="000000">
                      <a:lumMod val="100000"/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Parágrafo único. As atividades da ENSP compreendem:</a:t>
            </a:r>
            <a:br>
              <a:rPr lang="pt-BR" sz="3600" smtClean="0">
                <a:solidFill>
                  <a:srgbClr val="0070C0">
                    <a:lumMod val="100000"/>
                  </a:srgbClr>
                </a:solidFill>
                <a:effectLst>
                  <a:outerShdw blurRad="63500" dist="37357" dir="2700000" rotWithShape="0">
                    <a:srgbClr val="000000">
                      <a:lumMod val="100000"/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</a:br>
            <a:endParaRPr lang="pt-BR" sz="3600" dirty="0">
              <a:solidFill>
                <a:srgbClr val="0070C0">
                  <a:lumMod val="100000"/>
                </a:srgbClr>
              </a:solidFill>
              <a:effectLst>
                <a:outerShdw blurRad="63500" dist="37357" dir="2700000" rotWithShape="0">
                  <a:srgbClr val="000000">
                    <a:lumMod val="100000"/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56411" y="1055594"/>
            <a:ext cx="12035589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1- MANUTENÇÃO DO TEXTO 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- I. formar e capacitar recursos humanos no nível de pós-graduação no campo da saúde pública e da ciência e tecnologia em saúde, tanto no plano da formação acadêmica, quanto no plano da formação e aprimoramento profissional para o Sistema Único de Saúde e setores afins; </a:t>
            </a:r>
          </a:p>
          <a:p>
            <a:pPr marL="0" indent="0" algn="just">
              <a:buNone/>
            </a:pPr>
            <a:r>
              <a:rPr lang="pt-BR" sz="24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2- MODIFICAÇÃO DO TEXTO – DIREÇÃO (ADITIVA E SUPRESSIVA)</a:t>
            </a: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formar profissionais e trabalhadores na área da saúde coletiva bem como em outras áreas correlatas do campo da saúde, tanto </a:t>
            </a:r>
            <a:r>
              <a:rPr lang="pt-BR" sz="2400" strike="sngStrike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no plano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na formação acadêmica, quanto no </a:t>
            </a:r>
            <a:r>
              <a:rPr lang="pt-BR" sz="2400" strike="sngStrike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plano da formação e</a:t>
            </a:r>
            <a:r>
              <a:rPr lang="pt-BR" sz="2400" dirty="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 aprimoramento profissional para o Sistema Único de Saúde e setores afins;</a:t>
            </a:r>
          </a:p>
          <a:p>
            <a:pPr marL="0" indent="0" algn="just">
              <a:buNone/>
            </a:pPr>
            <a:r>
              <a:rPr lang="pt-BR" sz="2400" dirty="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3- ABSTENÇÃO </a:t>
            </a:r>
          </a:p>
          <a:p>
            <a:pPr marL="0" indent="0" algn="just">
              <a:buNone/>
            </a:pPr>
            <a:endParaRPr lang="pt-BR" sz="2400" strike="sngStrike" dirty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437212081"/>
              </p:ext>
            </p:extLst>
          </p:nvPr>
        </p:nvGraphicFramePr>
        <p:xfrm>
          <a:off x="4174958" y="4499810"/>
          <a:ext cx="7559842" cy="2104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1" name="Elipse 100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89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-152240"/>
            <a:ext cx="10515600" cy="1325563"/>
          </a:xfrm>
          <a:extLst>
            <a:ext uri="{53640926-AAD7-44D8-BBD7-CCE9431645EC}">
              <a14:shadowObscured xmlns:a14="http://schemas.microsoft.com/office/drawing/2010/main"/>
            </a:ext>
          </a:extLst>
        </p:spPr>
        <p:txBody>
          <a:bodyPr>
            <a:normAutofit/>
          </a:bodyPr>
          <a:lstStyle/>
          <a:p>
            <a:r>
              <a:rPr lang="pt-BR" sz="3600" smtClean="0">
                <a:solidFill>
                  <a:srgbClr val="0070C0">
                    <a:lumMod val="100000"/>
                  </a:srgbClr>
                </a:solidFill>
                <a:effectLst>
                  <a:outerShdw blurRad="63500" dist="37357" dir="2700000" rotWithShape="0">
                    <a:srgbClr val="000000">
                      <a:lumMod val="100000"/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Parágrafo único. As atividades da ENSP compreendem:</a:t>
            </a:r>
            <a:br>
              <a:rPr lang="pt-BR" sz="3600" smtClean="0">
                <a:solidFill>
                  <a:srgbClr val="0070C0">
                    <a:lumMod val="100000"/>
                  </a:srgbClr>
                </a:solidFill>
                <a:effectLst>
                  <a:outerShdw blurRad="63500" dist="37357" dir="2700000" rotWithShape="0">
                    <a:srgbClr val="000000">
                      <a:lumMod val="100000"/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</a:br>
            <a:endParaRPr lang="pt-BR" sz="3600" dirty="0">
              <a:solidFill>
                <a:srgbClr val="0070C0">
                  <a:lumMod val="100000"/>
                </a:srgbClr>
              </a:solidFill>
              <a:effectLst>
                <a:outerShdw blurRad="63500" dist="37357" dir="2700000" rotWithShape="0">
                  <a:srgbClr val="000000">
                    <a:lumMod val="100000"/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04537" y="802941"/>
            <a:ext cx="1187516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</a:t>
            </a:r>
            <a:r>
              <a:rPr lang="pt-BR" sz="240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MANUTENÇÃO DO TEXTO </a:t>
            </a:r>
            <a:r>
              <a:rPr lang="pt-BR" sz="240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- III. desenvolver atividades de prestação de serviços à sociedade e cooperação técnica no âmbito nacional e internacional em saúde pública junto aos órgãos governamentais e societais.</a:t>
            </a:r>
          </a:p>
          <a:p>
            <a:pPr marL="0" indent="0" algn="just">
              <a:buNone/>
            </a:pPr>
            <a:r>
              <a:rPr lang="pt-BR" sz="2400" b="1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  <a:endParaRPr lang="pt-BR" sz="2400" smtClean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t-BR" sz="240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2 - </a:t>
            </a:r>
            <a:r>
              <a:rPr lang="pt-BR" sz="240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MODIFICAÇÃO DO TEXTO  (DIREÇÃO) </a:t>
            </a:r>
            <a:r>
              <a:rPr lang="pt-BR" sz="240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- III. desenvolver atividades de prestação de serviços à sociedade e cooperação técnica no âmbito local, nacional e internacional em saúde pública junto aos órgãos governamentais e societais.</a:t>
            </a:r>
          </a:p>
          <a:p>
            <a:pPr marL="0" indent="0" algn="just">
              <a:buNone/>
            </a:pPr>
            <a:r>
              <a:rPr lang="pt-BR" sz="240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pt-BR" sz="240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3 - </a:t>
            </a:r>
            <a:r>
              <a:rPr lang="pt-BR" sz="2400" smtClean="0">
                <a:solidFill>
                  <a:srgbClr val="FF0000">
                    <a:lumMod val="100000"/>
                  </a:srgbClr>
                </a:solidFill>
                <a:latin typeface="Calibri" panose="020F0502020204030204" pitchFamily="34" charset="0"/>
              </a:rPr>
              <a:t>ABSTENÇÃO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2215212058"/>
              </p:ext>
            </p:extLst>
          </p:nvPr>
        </p:nvGraphicFramePr>
        <p:xfrm>
          <a:off x="3645568" y="3850104"/>
          <a:ext cx="8089232" cy="2753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0" name="Elipse 99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22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6253" y="1387800"/>
            <a:ext cx="11935326" cy="1325563"/>
          </a:xfrm>
        </p:spPr>
        <p:txBody>
          <a:bodyPr>
            <a:noAutofit/>
          </a:bodyPr>
          <a:lstStyle/>
          <a:p>
            <a:pPr algn="just"/>
            <a:r>
              <a:rPr lang="pt-BR" sz="2400" b="1" smtClean="0">
                <a:solidFill>
                  <a:srgbClr val="0070C0">
                    <a:lumMod val="100000"/>
                  </a:srgbClr>
                </a:solidFill>
                <a:latin typeface="Calibri Light" panose="020F0302020204030204" pitchFamily="34" charset="0"/>
              </a:rPr>
              <a:t>2º Entende-se por departamentos, centros e núcleos, previstos no inciso III: </a:t>
            </a:r>
            <a:br>
              <a:rPr lang="pt-BR" sz="2400" b="1" smtClean="0">
                <a:solidFill>
                  <a:srgbClr val="0070C0">
                    <a:lumMod val="100000"/>
                  </a:srgbClr>
                </a:solidFill>
                <a:latin typeface="Calibri Light" panose="020F0302020204030204" pitchFamily="34" charset="0"/>
              </a:rPr>
            </a:br>
            <a:r>
              <a:rPr lang="pt-BR" sz="2400" b="1" smtClean="0">
                <a:solidFill>
                  <a:srgbClr val="0070C0">
                    <a:lumMod val="100000"/>
                  </a:srgbClr>
                </a:solidFill>
                <a:latin typeface="Calibri Light" panose="020F0302020204030204" pitchFamily="34" charset="0"/>
              </a:rPr>
              <a:t>Departamento representa uma subunidade finalística de gestão fisicamente instalada em espaço próprio, agrupando profissionais que atuam em pesquisa, ensino e cooperação técnica e corpo técnico-administrativo permanente. Reúne um corpo multidisciplinar de profissionais que atua prioritariamente a partir de um determinado campo de conhecimento ou de intervenção sanitária, conforme a missão institucional. Comporta setores, laboratórios, núcleos e outros, desde que formalizados em sua estrutura pelo Conselho Departamental. Opera segundo uma programação física e orçamentária anual e detém responsabilidade sobre a execução desta programação. É dirigido por um chefe eleito, que conta com uma equipe para assessorá-lo nos diversos campos de atuação da subunidade. Tem assento no conselho deliberativo da ENSP, com direito a voz e voto. O chefe do departamento pode ser substituído em casos excepcionais.</a:t>
            </a:r>
            <a:br>
              <a:rPr lang="pt-BR" sz="2400" b="1" smtClean="0">
                <a:solidFill>
                  <a:srgbClr val="0070C0">
                    <a:lumMod val="100000"/>
                  </a:srgbClr>
                </a:solidFill>
                <a:latin typeface="Calibri Light" panose="020F0302020204030204" pitchFamily="34" charset="0"/>
              </a:rPr>
            </a:br>
            <a:endParaRPr lang="pt-BR" sz="2400" b="1" dirty="0">
              <a:solidFill>
                <a:srgbClr val="0070C0">
                  <a:lumMod val="100000"/>
                </a:srgbClr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76726" y="3970421"/>
            <a:ext cx="11077074" cy="2206542"/>
          </a:xfrm>
        </p:spPr>
        <p:txBody>
          <a:bodyPr/>
          <a:lstStyle/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MANUTENÇÃO DO TEXTO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2 - MODIFICAÇÃO DO TEXTO</a:t>
            </a:r>
          </a:p>
          <a:p>
            <a:pPr marL="0" indent="0">
              <a:buNone/>
            </a:pPr>
            <a:r>
              <a:rPr lang="pt-BR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3 - ABSTENÇÃO</a:t>
            </a:r>
            <a:endParaRPr lang="pt-BR" dirty="0">
              <a:solidFill>
                <a:schemeClr val="tx1">
                  <a:lumMod val="10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2130298724"/>
              </p:ext>
            </p:extLst>
          </p:nvPr>
        </p:nvGraphicFramePr>
        <p:xfrm>
          <a:off x="5522495" y="3753852"/>
          <a:ext cx="6212305" cy="2850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1" name="Elipse 100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468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8128" y="1804731"/>
            <a:ext cx="11923295" cy="210802"/>
          </a:xfrm>
        </p:spPr>
        <p:txBody>
          <a:bodyPr>
            <a:noAutofit/>
          </a:bodyPr>
          <a:lstStyle/>
          <a:p>
            <a:r>
              <a:rPr lang="pt-BR" sz="2800" smtClean="0">
                <a:solidFill>
                  <a:srgbClr val="0070C0">
                    <a:lumMod val="100000"/>
                  </a:srgbClr>
                </a:solidFill>
                <a:latin typeface="Calibri Light" panose="020F0302020204030204" pitchFamily="34" charset="0"/>
              </a:rPr>
              <a:t>b. Centro representa uma subunidade finalística equivalente ao departamento, cuja atuação compreende, além do ensino, pesquisa e cooperação técnica, a prestação de serviços assistenciais. Opera segundo uma programação física e orçamentária anual e detém responsabilidade sobre a execução desta programação. O Centro é dirigido por um chefe eleito, que conta com uma equipe para assessorá-lo nos diversos campos de atuação da subunidade. Tem assento no conselho deliberativo da ENSP, com direito a voz e voto. O chefe do centro pode ser substituído em casos excepcionais.</a:t>
            </a:r>
            <a:br>
              <a:rPr lang="pt-BR" sz="2800" smtClean="0">
                <a:solidFill>
                  <a:srgbClr val="0070C0">
                    <a:lumMod val="100000"/>
                  </a:srgbClr>
                </a:solidFill>
                <a:latin typeface="Calibri Light" panose="020F0302020204030204" pitchFamily="34" charset="0"/>
              </a:rPr>
            </a:br>
            <a:endParaRPr lang="pt-BR" sz="2800" dirty="0">
              <a:solidFill>
                <a:srgbClr val="0070C0">
                  <a:lumMod val="100000"/>
                </a:srgbClr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80474" y="3693695"/>
            <a:ext cx="11173326" cy="2483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1 - MANUTENÇÃO DO TEXTO</a:t>
            </a:r>
          </a:p>
          <a:p>
            <a:pPr marL="0" indent="0">
              <a:buNone/>
            </a:pPr>
            <a:r>
              <a:rPr lang="pt-BR" sz="240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2 - MODIFICAÇÃO DO TEXTO</a:t>
            </a:r>
          </a:p>
          <a:p>
            <a:pPr marL="0" indent="0">
              <a:buNone/>
            </a:pPr>
            <a:r>
              <a:rPr lang="pt-BR" sz="2400" smtClean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</a:rPr>
              <a:t>3 - ABSTENÇÃO</a:t>
            </a:r>
          </a:p>
          <a:p>
            <a:pPr marL="0" indent="0">
              <a:buNone/>
            </a:pPr>
            <a:endParaRPr lang="pt-BR" sz="2400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custDataLst>
              <p:custData r:id="rId4"/>
              <p:tags r:id="rId5"/>
            </p:custDataLst>
            <p:extLst>
              <p:ext uri="{D42A27DB-BD31-4B8C-83A1-F6EECF244321}">
                <p14:modId xmlns:p14="http://schemas.microsoft.com/office/powerpoint/2010/main" val="3215829532"/>
              </p:ext>
            </p:extLst>
          </p:nvPr>
        </p:nvGraphicFramePr>
        <p:xfrm>
          <a:off x="5955632" y="3080084"/>
          <a:ext cx="5779168" cy="3523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3" name="Elipse 102"/>
          <p:cNvSpPr/>
          <p:nvPr>
            <p:custDataLst>
              <p:tags r:id="rId6"/>
            </p:custDataLst>
          </p:nvPr>
        </p:nvSpPr>
        <p:spPr>
          <a:xfrm>
            <a:off x="11036300" y="0"/>
            <a:ext cx="635000" cy="635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pt-BR" sz="3600" b="1" dirty="0"/>
              <a:t>3</a:t>
            </a:r>
            <a:r>
              <a:rPr lang="pt-BR" sz="3600" b="1" dirty="0" smtClean="0"/>
              <a:t>0</a:t>
            </a:r>
            <a:endParaRPr lang="pt-BR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209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ac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0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PID" val="fe30202c-31ae-46af-a8ae-23e02d666650"/>
  <p:tag name="KPI_SLIDE_COUNT" val="207"/>
  <p:tag name="SCORINGSUMMARYREPORTPASSPERCENTAGE" val="75"/>
  <p:tag name="KPI_VERSION" val="2.3.14141.1"/>
  <p:tag name="KPIRECOVERYID" val="e1e4f935-836b-4448-b07f-fe9e896e5d09"/>
  <p:tag name="KPI_STORAGE" val="&lt;keypoint&quot;&quot;&lt;chart&quot;&quot;&lt;styles&quot;&quot;&lt;s(@id:wholeAudience@vt:Percentage@dp:0)&quot;C:\Data\Eventos\2015\FIOCRUZ - Assembleia - 15 e 16 Jun 2015\Gráfico1.crtx&quot;&gt;&gt;&gt;&lt;roster&quot;&quot;&lt;currentId&quot;959&quot;&gt;&lt;people&quot;&quot;&lt;p(@id:1)&quot;&quot;&lt;f(@i:0)&quot;Keypad&quot;&gt;&lt;f(@i:1)&quot;1&quot;&gt;&lt;f(@i:5)&quot;0,2&quot;&gt;&gt;&lt;p(@id:2)&quot;&quot;&lt;f(@i:0)&quot;Keypad&quot;&gt;&lt;f(@i:1)&quot;2&quot;&gt;&lt;f(@i:5)&quot;0,2&quot;&gt;&gt;&lt;p(@id:3)&quot;&quot;&lt;f(@i:0)&quot;Keypad&quot;&gt;&lt;f(@i:1)&quot;3&quot;&gt;&lt;f(@i:5)&quot;0,2&quot;&gt;&gt;&lt;p(@id:4)&quot;&quot;&lt;f(@i:0)&quot;Keypad&quot;&gt;&lt;f(@i:1)&quot;4&quot;&gt;&lt;f(@i:5)&quot;0,2&quot;&gt;&gt;&lt;p(@id:5)&quot;&quot;&lt;f(@i:0)&quot;Keypad&quot;&gt;&lt;f(@i:1)&quot;5&quot;&gt;&lt;f(@i:5)&quot;0,2&quot;&gt;&gt;&lt;p(@id:6)&quot;&quot;&lt;f(@i:0)&quot;Keypad&quot;&gt;&lt;f(@i:1)&quot;6&quot;&gt;&lt;f(@i:5)&quot;0,2&quot;&gt;&gt;&lt;p(@id:7)&quot;&quot;&lt;f(@i:0)&quot;Keypad&quot;&gt;&lt;f(@i:1)&quot;7&quot;&gt;&lt;f(@i:5)&quot;0,2&quot;&gt;&gt;&lt;p(@id:8)&quot;&quot;&lt;f(@i:0)&quot;Keypad&quot;&gt;&lt;f(@i:1)&quot;8&quot;&gt;&lt;f(@i:5)&quot;0,2&quot;&gt;&gt;&lt;p(@id:9)&quot;&quot;&lt;f(@i:0)&quot;Keypad&quot;&gt;&lt;f(@i:1)&quot;9&quot;&gt;&lt;f(@i:5)&quot;0,2&quot;&gt;&gt;&lt;p(@id:10)&quot;&quot;&lt;f(@i:0)&quot;Keypad&quot;&gt;&lt;f(@i:1)&quot;10&quot;&gt;&lt;f(@i:5)&quot;0,2&quot;&gt;&gt;&lt;p(@id:11)&quot;&quot;&lt;f(@i:0)&quot;Keypad&quot;&gt;&lt;f(@i:1)&quot;11&quot;&gt;&lt;f(@i:5)&quot;0,2&quot;&gt;&gt;&lt;p(@id:12)&quot;&quot;&lt;f(@i:0)&quot;Keypad&quot;&gt;&lt;f(@i:1)&quot;12&quot;&gt;&lt;f(@i:5)&quot;0,2&quot;&gt;&gt;&lt;p(@id:13)&quot;&quot;&lt;f(@i:0)&quot;Keypad&quot;&gt;&lt;f(@i:1)&quot;13&quot;&gt;&lt;f(@i:5)&quot;0,2&quot;&gt;&gt;&lt;p(@id:14)&quot;&quot;&lt;f(@i:0)&quot;Keypad&quot;&gt;&lt;f(@i:1)&quot;14&quot;&gt;&lt;f(@i:5)&quot;0,2&quot;&gt;&gt;&lt;p(@id:15)&quot;&quot;&lt;f(@i:0)&quot;Keypad&quot;&gt;&lt;f(@i:1)&quot;15&quot;&gt;&lt;f(@i:5)&quot;0,2&quot;&gt;&gt;&lt;p(@id:16)&quot;&quot;&lt;f(@i:0)&quot;Keypad&quot;&gt;&lt;f(@i:1)&quot;16&quot;&gt;&lt;f(@i:5)&quot;0,2&quot;&gt;&gt;&lt;p(@id:17)&quot;&quot;&lt;f(@i:0)&quot;Keypad&quot;&gt;&lt;f(@i:1)&quot;17&quot;&gt;&lt;f(@i:5)&quot;0,2&quot;&gt;&gt;&lt;p(@id:18)&quot;&quot;&lt;f(@i:0)&quot;Keypad&quot;&gt;&lt;f(@i:1)&quot;18&quot;&gt;&lt;f(@i:5)&quot;0,2&quot;&gt;&gt;&lt;p(@id:19)&quot;&quot;&lt;f(@i:0)&quot;Keypad&quot;&gt;&lt;f(@i:1)&quot;19&quot;&gt;&lt;f(@i:5)&quot;0,2&quot;&gt;&gt;&lt;p(@id:20)&quot;&quot;&lt;f(@i:0)&quot;Keypad&quot;&gt;&lt;f(@i:1)&quot;20&quot;&gt;&lt;f(@i:5)&quot;0,2&quot;&gt;&gt;&lt;p(@id:21)&quot;&quot;&lt;f(@i:0)&quot;Keypad&quot;&gt;&lt;f(@i:1)&quot;21&quot;&gt;&lt;f(@i:5)&quot;0,2&quot;&gt;&gt;&lt;p(@id:22)&quot;&quot;&lt;f(@i:0)&quot;Keypad&quot;&gt;&lt;f(@i:1)&quot;22&quot;&gt;&lt;f(@i:5)&quot;0,2&quot;&gt;&gt;&lt;p(@id:23)&quot;&quot;&lt;f(@i:0)&quot;Keypad&quot;&gt;&lt;f(@i:1)&quot;23&quot;&gt;&lt;f(@i:5)&quot;0,2&quot;&gt;&gt;&lt;p(@id:24)&quot;&quot;&lt;f(@i:0)&quot;Keypad&quot;&gt;&lt;f(@i:1)&quot;24&quot;&gt;&lt;f(@i:5)&quot;0,2&quot;&gt;&gt;&lt;p(@id:25)&quot;&quot;&lt;f(@i:0)&quot;Keypad&quot;&gt;&lt;f(@i:1)&quot;25&quot;&gt;&lt;f(@i:5)&quot;0,2&quot;&gt;&gt;&lt;p(@id:26)&quot;&quot;&lt;f(@i:0)&quot;Keypad&quot;&gt;&lt;f(@i:1)&quot;26&quot;&gt;&lt;f(@i:5)&quot;0,2&quot;&gt;&gt;&lt;p(@id:27)&quot;&quot;&lt;f(@i:0)&quot;Keypad&quot;&gt;&lt;f(@i:1)&quot;27&quot;&gt;&lt;f(@i:5)&quot;0,2&quot;&gt;&gt;&lt;p(@id:28)&quot;&quot;&lt;f(@i:0)&quot;Keypad&quot;&gt;&lt;f(@i:1)&quot;28&quot;&gt;&lt;f(@i:5)&quot;0,2&quot;&gt;&gt;&lt;p(@id:29)&quot;&quot;&lt;f(@i:0)&quot;Keypad&quot;&gt;&lt;f(@i:1)&quot;29&quot;&gt;&lt;f(@i:5)&quot;0,2&quot;&gt;&gt;&lt;p(@id:30)&quot;&quot;&lt;f(@i:0)&quot;Keypad&quot;&gt;&lt;f(@i:1)&quot;30&quot;&gt;&lt;f(@i:5)&quot;0,2&quot;&gt;&gt;&lt;p(@id:31)&quot;&quot;&lt;f(@i:0)&quot;Keypad&quot;&gt;&lt;f(@i:1)&quot;31&quot;&gt;&lt;f(@i:5)&quot;0,2&quot;&gt;&gt;&lt;p(@id:32)&quot;&quot;&lt;f(@i:0)&quot;Keypad&quot;&gt;&lt;f(@i:1)&quot;32&quot;&gt;&lt;f(@i:5)&quot;0,2&quot;&gt;&gt;&lt;p(@id:33)&quot;&quot;&lt;f(@i:0)&quot;Keypad&quot;&gt;&lt;f(@i:1)&quot;33&quot;&gt;&lt;f(@i:5)&quot;0,2&quot;&gt;&gt;&lt;p(@id:34)&quot;&quot;&lt;f(@i:0)&quot;Keypad&quot;&gt;&lt;f(@i:1)&quot;34&quot;&gt;&lt;f(@i:5)&quot;0,2&quot;&gt;&gt;&lt;p(@id:35)&quot;&quot;&lt;f(@i:0)&quot;Keypad&quot;&gt;&lt;f(@i:1)&quot;35&quot;&gt;&lt;f(@i:5)&quot;0,2&quot;&gt;&gt;&lt;p(@id:36)&quot;&quot;&lt;f(@i:0)&quot;Keypad&quot;&gt;&lt;f(@i:1)&quot;36&quot;&gt;&lt;f(@i:5)&quot;0,2&quot;&gt;&gt;&lt;p(@id:37)&quot;&quot;&lt;f(@i:0)&quot;Keypad&quot;&gt;&lt;f(@i:1)&quot;37&quot;&gt;&lt;f(@i:5)&quot;0,2&quot;&gt;&gt;&lt;p(@id:38)&quot;&quot;&lt;f(@i:0)&quot;Keypad&quot;&gt;&lt;f(@i:1)&quot;38&quot;&gt;&lt;f(@i:5)&quot;0,2&quot;&gt;&gt;&lt;p(@id:39)&quot;&quot;&lt;f(@i:0)&quot;Keypad&quot;&gt;&lt;f(@i:1)&quot;39&quot;&gt;&lt;f(@i:5)&quot;0,2&quot;&gt;&gt;&lt;p(@id:40)&quot;&quot;&lt;f(@i:0)&quot;Keypad&quot;&gt;&lt;f(@i:1)&quot;40&quot;&gt;&lt;f(@i:5)&quot;0,2&quot;&gt;&gt;&lt;p(@id:41)&quot;&quot;&lt;f(@i:0)&quot;Keypad&quot;&gt;&lt;f(@i:1)&quot;41&quot;&gt;&lt;f(@i:5)&quot;0,2&quot;&gt;&gt;&lt;p(@id:42)&quot;&quot;&lt;f(@i:0)&quot;Keypad&quot;&gt;&lt;f(@i:1)&quot;42&quot;&gt;&lt;f(@i:5)&quot;0,2&quot;&gt;&gt;&lt;p(@id:43)&quot;&quot;&lt;f(@i:0)&quot;Keypad&quot;&gt;&lt;f(@i:1)&quot;43&quot;&gt;&lt;f(@i:5)&quot;0,2&quot;&gt;&gt;&lt;p(@id:44)&quot;&quot;&lt;f(@i:0)&quot;Keypad&quot;&gt;&lt;f(@i:1)&quot;44&quot;&gt;&lt;f(@i:5)&quot;0,2&quot;&gt;&gt;&lt;p(@id:45)&quot;&quot;&lt;f(@i:0)&quot;Keypad&quot;&gt;&lt;f(@i:1)&quot;45&quot;&gt;&lt;f(@i:5)&quot;0,2&quot;&gt;&gt;&lt;p(@id:46)&quot;&quot;&lt;f(@i:0)&quot;Keypad&quot;&gt;&lt;f(@i:1)&quot;46&quot;&gt;&lt;f(@i:5)&quot;0,2&quot;&gt;&gt;&lt;p(@id:47)&quot;&quot;&lt;f(@i:0)&quot;Keypad&quot;&gt;&lt;f(@i:1)&quot;47&quot;&gt;&lt;f(@i:5)&quot;0,2&quot;&gt;&gt;&lt;p(@id:48)&quot;&quot;&lt;f(@i:0)&quot;Keypad&quot;&gt;&lt;f(@i:1)&quot;48&quot;&gt;&lt;f(@i:5)&quot;0,2&quot;&gt;&gt;&lt;p(@id:49)&quot;&quot;&lt;f(@i:0)&quot;Keypad&quot;&gt;&lt;f(@i:1)&quot;49&quot;&gt;&lt;f(@i:5)&quot;0,2&quot;&gt;&gt;&lt;p(@id:50)&quot;&quot;&lt;f(@i:0)&quot;Keypad&quot;&gt;&lt;f(@i:1)&quot;50&quot;&gt;&lt;f(@i:5)&quot;0,2&quot;&gt;&gt;&lt;p(@id:51)&quot;&quot;&lt;f(@i:0)&quot;Keypad&quot;&gt;&lt;f(@i:1)&quot;51&quot;&gt;&lt;f(@i:5)&quot;0,2&quot;&gt;&gt;&lt;p(@id:52)&quot;&quot;&lt;f(@i:0)&quot;Keypad&quot;&gt;&lt;f(@i:1)&quot;52&quot;&gt;&lt;f(@i:5)&quot;0,2&quot;&gt;&gt;&lt;p(@id:53)&quot;&quot;&lt;f(@i:0)&quot;Keypad&quot;&gt;&lt;f(@i:1)&quot;53&quot;&gt;&lt;f(@i:5)&quot;0,2&quot;&gt;&gt;&lt;p(@id:54)&quot;&quot;&lt;f(@i:0)&quot;Keypad&quot;&gt;&lt;f(@i:1)&quot;54&quot;&gt;&lt;f(@i:5)&quot;0,2&quot;&gt;&gt;&lt;p(@id:55)&quot;&quot;&lt;f(@i:0)&quot;Keypad&quot;&gt;&lt;f(@i:1)&quot;55&quot;&gt;&lt;f(@i:5)&quot;0,2&quot;&gt;&gt;&lt;p(@id:56)&quot;&quot;&lt;f(@i:0)&quot;Keypad&quot;&gt;&lt;f(@i:1)&quot;56&quot;&gt;&lt;f(@i:5)&quot;0,2&quot;&gt;&gt;&lt;p(@id:57)&quot;&quot;&lt;f(@i:0)&quot;Keypad&quot;&gt;&lt;f(@i:1)&quot;57&quot;&gt;&lt;f(@i:5)&quot;0,2&quot;&gt;&gt;&lt;p(@id:58)&quot;&quot;&lt;f(@i:0)&quot;Keypad&quot;&gt;&lt;f(@i:1)&quot;58&quot;&gt;&lt;f(@i:5)&quot;0,2&quot;&gt;&gt;&lt;p(@id:59)&quot;&quot;&lt;f(@i:0)&quot;Keypad&quot;&gt;&lt;f(@i:1)&quot;59&quot;&gt;&lt;f(@i:5)&quot;0,2&quot;&gt;&gt;&lt;p(@id:60)&quot;&quot;&lt;f(@i:0)&quot;Keypad&quot;&gt;&lt;f(@i:1)&quot;60&quot;&gt;&lt;f(@i:5)&quot;0,20&quot;&gt;&gt;&lt;p(@id:61)&quot;&quot;&lt;f(@i:0)&quot;Keypad&quot;&gt;&lt;f(@i:1)&quot;61&quot;&gt;&lt;f(@i:5)&quot;0,2&quot;&gt;&gt;&lt;p(@id:62)&quot;&quot;&lt;f(@i:0)&quot;Keypad&quot;&gt;&lt;f(@i:1)&quot;62&quot;&gt;&lt;f(@i:5)&quot;0,2&quot;&gt;&gt;&lt;p(@id:63)&quot;&quot;&lt;f(@i:0)&quot;Keypad&quot;&gt;&lt;f(@i:1)&quot;63&quot;&gt;&lt;f(@i:5)&quot;0,2&quot;&gt;&gt;&lt;p(@id:64)&quot;&quot;&lt;f(@i:0)&quot;Keypad&quot;&gt;&lt;f(@i:1)&quot;64&quot;&gt;&lt;f(@i:5)&quot;0,2&quot;&gt;&gt;&lt;p(@id:65)&quot;&quot;&lt;f(@i:0)&quot;Keypad&quot;&gt;&lt;f(@i:1)&quot;65&quot;&gt;&lt;f(@i:5)&quot;0,2&quot;&gt;&gt;&lt;p(@id:66)&quot;&quot;&lt;f(@i:0)&quot;Keypad&quot;&gt;&lt;f(@i:1)&quot;66&quot;&gt;&lt;f(@i:5)&quot;0,2&quot;&gt;&gt;&lt;p(@id:67)&quot;&quot;&lt;f(@i:0)&quot;Keypad&quot;&gt;&lt;f(@i:1)&quot;67&quot;&gt;&lt;f(@i:5)&quot;0,2&quot;&gt;&gt;&lt;p(@id:68)&quot;&quot;&lt;f(@i:0)&quot;Keypad&quot;&gt;&lt;f(@i:1)&quot;68&quot;&gt;&lt;f(@i:5)&quot;0,2&quot;&gt;&gt;&lt;p(@id:69)&quot;&quot;&lt;f(@i:0)&quot;Keypad&quot;&gt;&lt;f(@i:1)&quot;69&quot;&gt;&lt;f(@i:5)&quot;0,2&quot;&gt;&gt;&lt;p(@id:70)&quot;&quot;&lt;f(@i:0)&quot;Keypad&quot;&gt;&lt;f(@i:1)&quot;70&quot;&gt;&lt;f(@i:5)&quot;0,2&quot;&gt;&gt;&lt;p(@id:71)&quot;&quot;&lt;f(@i:0)&quot;Keypad&quot;&gt;&lt;f(@i:1)&quot;71&quot;&gt;&lt;f(@i:5)&quot;0,2&quot;&gt;&gt;&lt;p(@id:72)&quot;&quot;&lt;f(@i:0)&quot;Keypad&quot;&gt;&lt;f(@i:1)&quot;72&quot;&gt;&lt;f(@i:5)&quot;0,2&quot;&gt;&gt;&lt;p(@id:73)&quot;&quot;&lt;f(@i:0)&quot;Keypad&quot;&gt;&lt;f(@i:1)&quot;73&quot;&gt;&lt;f(@i:5)&quot;0,2&quot;&gt;&gt;&lt;p(@id:74)&quot;&quot;&lt;f(@i:0)&quot;Keypad&quot;&gt;&lt;f(@i:1)&quot;74&quot;&gt;&lt;f(@i:5)&quot;0,2&quot;&gt;&gt;&lt;p(@id:75)&quot;&quot;&lt;f(@i:0)&quot;Keypad&quot;&gt;&lt;f(@i:1)&quot;75&quot;&gt;&lt;f(@i:5)&quot;0,2&quot;&gt;&gt;&lt;p(@id:76)&quot;&quot;&lt;f(@i:0)&quot;Keypad&quot;&gt;&lt;f(@i:1)&quot;76&quot;&gt;&lt;f(@i:5)&quot;0,2&quot;&gt;&gt;&lt;p(@id:77)&quot;&quot;&lt;f(@i:0)&quot;Keypad&quot;&gt;&lt;f(@i:1)&quot;77&quot;&gt;&lt;f(@i:5)&quot;0,2&quot;&gt;&gt;&lt;p(@id:78)&quot;&quot;&lt;f(@i:0)&quot;Keypad&quot;&gt;&lt;f(@i:1)&quot;78&quot;&gt;&lt;f(@i:5)&quot;0,2&quot;&gt;&gt;&lt;p(@id:79)&quot;&quot;&lt;f(@i:0)&quot;Keypad&quot;&gt;&lt;f(@i:1)&quot;79&quot;&gt;&lt;f(@i:5)&quot;0,2&quot;&gt;&gt;&lt;p(@id:80)&quot;&quot;&lt;f(@i:0)&quot;Keypad&quot;&gt;&lt;f(@i:1)&quot;80&quot;&gt;&lt;f(@i:5)&quot;0,2&quot;&gt;&gt;&lt;p(@id:81)&quot;&quot;&lt;f(@i:0)&quot;Keypad&quot;&gt;&lt;f(@i:1)&quot;81&quot;&gt;&lt;f(@i:5)&quot;0,2&quot;&gt;&gt;&lt;p(@id:82)&quot;&quot;&lt;f(@i:0)&quot;Keypad&quot;&gt;&lt;f(@i:1)&quot;82&quot;&gt;&lt;f(@i:5)&quot;0,2&quot;&gt;&gt;&lt;p(@id:83)&quot;&quot;&lt;f(@i:0)&quot;Keypad&quot;&gt;&lt;f(@i:1)&quot;83&quot;&gt;&lt;f(@i:5)&quot;0,2&quot;&gt;&gt;&lt;p(@id:84)&quot;&quot;&lt;f(@i:0)&quot;Keypad&quot;&gt;&lt;f(@i:1)&quot;84&quot;&gt;&lt;f(@i:5)&quot;0,2&quot;&gt;&gt;&lt;p(@id:85)&quot;&quot;&lt;f(@i:0)&quot;Keypad&quot;&gt;&lt;f(@i:1)&quot;85&quot;&gt;&lt;f(@i:5)&quot;0,2&quot;&gt;&gt;&lt;p(@id:86)&quot;&quot;&lt;f(@i:0)&quot;Keypad&quot;&gt;&lt;f(@i:1)&quot;86&quot;&gt;&lt;f(@i:5)&quot;0,2&quot;&gt;&gt;&lt;p(@id:87)&quot;&quot;&lt;f(@i:0)&quot;Keypad&quot;&gt;&lt;f(@i:1)&quot;87&quot;&gt;&lt;f(@i:5)&quot;0,2&quot;&gt;&gt;&lt;p(@id:88)&quot;&quot;&lt;f(@i:0)&quot;Keypad&quot;&gt;&lt;f(@i:1)&quot;88&quot;&gt;&lt;f(@i:5)&quot;0,2&quot;&gt;&gt;&lt;p(@id:89)&quot;&quot;&lt;f(@i:0)&quot;Keypad&quot;&gt;&lt;f(@i:1)&quot;89&quot;&gt;&lt;f(@i:5)&quot;0,2&quot;&gt;&gt;&lt;p(@id:90)&quot;&quot;&lt;f(@i:0)&quot;Keypad&quot;&gt;&lt;f(@i:1)&quot;90&quot;&gt;&lt;f(@i:5)&quot;0,2&quot;&gt;&gt;&lt;p(@id:91)&quot;&quot;&lt;f(@i:0)&quot;Keypad&quot;&gt;&lt;f(@i:1)&quot;91&quot;&gt;&lt;f(@i:5)&quot;0,2&quot;&gt;&gt;&lt;p(@id:92)&quot;&quot;&lt;f(@i:0)&quot;Keypad&quot;&gt;&lt;f(@i:1)&quot;92&quot;&gt;&lt;f(@i:5)&quot;0,2&quot;&gt;&gt;&lt;p(@id:93)&quot;&quot;&lt;f(@i:0)&quot;Keypad&quot;&gt;&lt;f(@i:1)&quot;93&quot;&gt;&lt;f(@i:5)&quot;0,2&quot;&gt;&gt;&lt;p(@id:94)&quot;&quot;&lt;f(@i:0)&quot;Keypad&quot;&gt;&lt;f(@i:1)&quot;94&quot;&gt;&lt;f(@i:5)&quot;0,2&quot;&gt;&gt;&lt;p(@id:95)&quot;&quot;&lt;f(@i:0)&quot;Keypad&quot;&gt;&lt;f(@i:1)&quot;95&quot;&gt;&lt;f(@i:5)&quot;0,2&quot;&gt;&gt;&lt;p(@id:96)&quot;&quot;&lt;f(@i:0)&quot;Keypad&quot;&gt;&lt;f(@i:1)&quot;96&quot;&gt;&lt;f(@i:5)&quot;0,2&quot;&gt;&gt;&lt;p(@id:97)&quot;&quot;&lt;f(@i:0)&quot;Keypad&quot;&gt;&lt;f(@i:1)&quot;97&quot;&gt;&lt;f(@i:5)&quot;0,2&quot;&gt;&gt;&lt;p(@id:98)&quot;&quot;&lt;f(@i:0)&quot;Keypad&quot;&gt;&lt;f(@i:1)&quot;98&quot;&gt;&lt;f(@i:5)&quot;0,2&quot;&gt;&gt;&lt;p(@id:99)&quot;&quot;&lt;f(@i:0)&quot;Keypad&quot;&gt;&lt;f(@i:1)&quot;99&quot;&gt;&lt;f(@i:5)&quot;0,2&quot;&gt;&gt;&lt;p(@id:100)&quot;&quot;&lt;f(@i:0)&quot;Keypad&quot;&gt;&lt;f(@i:1)&quot;100&quot;&gt;&lt;f(@i:5)&quot;0,2&quot;&gt;&gt;&lt;p(@id:101)&quot;&quot;&lt;f(@i:0)&quot;Keypad&quot;&gt;&lt;f(@i:1)&quot;288&quot;&gt;&gt;&lt;p(@id:102)&quot;&quot;&lt;f(@i:0)&quot;Keypad&quot;&gt;&lt;f(@i:1)&quot;300&quot;&gt;&gt;&lt;p(@id:103)&quot;&quot;&lt;f(@i:0)&quot;Keypad&quot;&gt;&lt;f(@i:1)&quot;325&quot;&gt;&gt;&lt;p(@id:104)&quot;&quot;&lt;f(@i:0)&quot;Keypad&quot;&gt;&lt;f(@i:1)&quot;464&quot;&gt;&gt;&lt;p(@id:105)&quot;&quot;&lt;f(@i:0)&quot;Keypad&quot;&gt;&lt;f(@i:1)&quot;462&quot;&gt;&gt;&lt;p(@id:106)&quot;&quot;&lt;f(@i:0)&quot;Keypad&quot;&gt;&lt;f(@i:1)&quot;106&quot;&gt;&gt;&lt;p(@id:107)&quot;&quot;&lt;f(@i:0)&quot;Keypad&quot;&gt;&lt;f(@i:1)&quot;362&quot;&gt;&gt;&lt;p(@id:108)&quot;&quot;&lt;f(@i:0)&quot;Keypad&quot;&gt;&lt;f(@i:1)&quot;490&quot;&gt;&gt;&lt;p(@id:109)&quot;&quot;&lt;f(@i:0)&quot;Keypad&quot;&gt;&lt;f(@i:1)&quot;303&quot;&gt;&gt;&lt;p(@id:110)&quot;&quot;&lt;f(@i:0)&quot;Keypad&quot;&gt;&lt;f(@i:1)&quot;322&quot;&gt;&gt;&lt;p(@id:111)&quot;&quot;&lt;f(@i:0)&quot;Keypad&quot;&gt;&lt;f(@i:1)&quot;396&quot;&gt;&gt;&lt;p(@id:112)&quot;&quot;&lt;f(@i:0)&quot;Keypad&quot;&gt;&lt;f(@i:1)&quot;500&quot;&gt;&gt;&lt;p(@id:113)&quot;&quot;&lt;f(@i:0)&quot;Keypad&quot;&gt;&lt;f(@i:1)&quot;208&quot;&gt;&gt;&lt;p(@id:114)&quot;&quot;&lt;f(@i:0)&quot;Keypad&quot;&gt;&lt;f(@i:1)&quot;250&quot;&gt;&gt;&lt;p(@id:115)&quot;&quot;&lt;f(@i:0)&quot;Keypad&quot;&gt;&lt;f(@i:1)&quot;259&quot;&gt;&gt;&lt;p(@id:116)&quot;&quot;&lt;f(@i:0)&quot;Keypad&quot;&gt;&lt;f(@i:1)&quot;277&quot;&gt;&gt;&lt;p(@id:117)&quot;&quot;&lt;f(@i:0)&quot;Keypad&quot;&gt;&lt;f(@i:1)&quot;279&quot;&gt;&gt;&lt;p(@id:118)&quot;&quot;&lt;f(@i:0)&quot;Keypad&quot;&gt;&lt;f(@i:1)&quot;281&quot;&gt;&gt;&lt;p(@id:119)&quot;&quot;&lt;f(@i:0)&quot;Keypad&quot;&gt;&lt;f(@i:1)&quot;284&quot;&gt;&gt;&lt;p(@id:120)&quot;&quot;&lt;f(@i:0)&quot;Keypad&quot;&gt;&lt;f(@i:1)&quot;289&quot;&gt;&gt;&lt;p(@id:121)&quot;&quot;&lt;f(@i:0)&quot;Keypad&quot;&gt;&lt;f(@i:1)&quot;295&quot;&gt;&gt;&lt;p(@id:122)&quot;&quot;&lt;f(@i:0)&quot;Keypad&quot;&gt;&lt;f(@i:1)&quot;311&quot;&gt;&gt;&lt;p(@id:123)&quot;&quot;&lt;f(@i:0)&quot;Keypad&quot;&gt;&lt;f(@i:1)&quot;326&quot;&gt;&gt;&lt;p(@id:124)&quot;&quot;&lt;f(@i:0)&quot;Keypad&quot;&gt;&lt;f(@i:1)&quot;344&quot;&gt;&gt;&lt;p(@id:125)&quot;&quot;&lt;f(@i:0)&quot;Keypad&quot;&gt;&lt;f(@i:1)&quot;352&quot;&gt;&gt;&lt;p(@id:126)&quot;&quot;&lt;f(@i:0)&quot;Keypad&quot;&gt;&lt;f(@i:1)&quot;443&quot;&gt;&gt;&lt;p(@id:127)&quot;&quot;&lt;f(@i:0)&quot;Keypad&quot;&gt;&lt;f(@i:1)&quot;466&quot;&gt;&gt;&lt;p(@id:128)&quot;&quot;&lt;f(@i:0)&quot;Keypad&quot;&gt;&lt;f(@i:1)&quot;307&quot;&gt;&gt;&lt;p(@id:129)&quot;&quot;&lt;f(@i:0)&quot;Keypad&quot;&gt;&lt;f(@i:1)&quot;486&quot;&gt;&gt;&lt;p(@id:130)&quot;&quot;&lt;f(@i:0)&quot;Keypad&quot;&gt;&lt;f(@i:1)&quot;274&quot;&gt;&gt;&lt;p(@id:131)&quot;&quot;&lt;f(@i:0)&quot;Keypad&quot;&gt;&lt;f(@i:1)&quot;317&quot;&gt;&gt;&lt;p(@id:132)&quot;&quot;&lt;f(@i:0)&quot;Keypad&quot;&gt;&lt;f(@i:1)&quot;324&quot;&gt;&gt;&lt;p(@id:133)&quot;&quot;&lt;f(@i:0)&quot;Keypad&quot;&gt;&lt;f(@i:1)&quot;240&quot;&gt;&gt;&lt;p(@id:134)&quot;&quot;&lt;f(@i:0)&quot;Keypad&quot;&gt;&lt;f(@i:1)&quot;362&quot;&gt;&gt;&lt;p(@id:135)&quot;&quot;&lt;f(@i:0)&quot;Keypad&quot;&gt;&lt;f(@i:1)&quot;420&quot;&gt;&gt;&lt;p(@id:136)&quot;&quot;&lt;f(@i:0)&quot;Keypad&quot;&gt;&lt;f(@i:1)&quot;431&quot;&gt;&gt;&lt;p(@id:137)&quot;&quot;&lt;f(@i:0)&quot;Keypad&quot;&gt;&lt;f(@i:1)&quot;432&quot;&gt;&gt;&lt;p(@id:138)&quot;&quot;&lt;f(@i:0)&quot;Keypad&quot;&gt;&lt;f(@i:1)&quot;446&quot;&gt;&gt;&lt;p(@id:139)&quot;&quot;&lt;f(@i:0)&quot;Keypad&quot;&gt;&lt;f(@i:1)&quot;489&quot;&gt;&gt;&lt;p(@id:140)&quot;&quot;&lt;f(@i:0)&quot;Keypad&quot;&gt;&lt;f(@i:1)&quot;315&quot;&gt;&gt;&lt;p(@id:141)&quot;&quot;&lt;f(@i:0)&quot;Keypad&quot;&gt;&lt;f(@i:1)&quot;385&quot;&gt;&gt;&lt;p(@id:142)&quot;&quot;&lt;f(@i:0)&quot;Keypad&quot;&gt;&lt;f(@i:1)&quot;149&quot;&gt;&gt;&lt;p(@id:143)&quot;&quot;&lt;f(@i:0)&quot;Keypad&quot;&gt;&lt;f(@i:1)&quot;150&quot;&gt;&gt;&lt;p(@id:144)&quot;&quot;&lt;f(@i:0)&quot;Keypad&quot;&gt;&lt;f(@i:1)&quot;280&quot;&gt;&gt;&lt;p(@id:145)&quot;&quot;&lt;f(@i:0)&quot;Keypad&quot;&gt;&lt;f(@i:1)&quot;283&quot;&gt;&gt;&lt;p(@id:146)&quot;&quot;&lt;f(@i:0)&quot;Keypad&quot;&gt;&lt;f(@i:1)&quot;292&quot;&gt;&gt;&lt;p(@id:147)&quot;&quot;&lt;f(@i:0)&quot;Keypad&quot;&gt;&lt;f(@i:1)&quot;285&quot;&gt;&gt;&lt;p(@id:148)&quot;&quot;&lt;f(@i:0)&quot;Keypad&quot;&gt;&lt;f(@i:1)&quot;386&quot;&gt;&gt;&lt;p(@id:149)&quot;&quot;&lt;f(@i:0)&quot;Keypad&quot;&gt;&lt;f(@i:1)&quot;323&quot;&gt;&gt;&lt;p(@id:150)&quot;&quot;&lt;f(@i:0)&quot;Keypad&quot;&gt;&lt;f(@i:1)&quot;260&quot;&gt;&gt;&lt;p(@id:151)&quot;&quot;&lt;f(@i:0)&quot;Keypad&quot;&gt;&lt;f(@i:1)&quot;306&quot;&gt;&gt;&lt;p(@id:152)&quot;&quot;&lt;f(@i:0)&quot;Keypad&quot;&gt;&lt;f(@i:1)&quot;314&quot;&gt;&gt;&lt;p(@id:153)&quot;&quot;&lt;f(@i:0)&quot;Keypad&quot;&gt;&lt;f(@i:1)&quot;382&quot;&gt;&gt;&lt;p(@id:154)&quot;&quot;&lt;f(@i:0)&quot;Keypad&quot;&gt;&lt;f(@i:1)&quot;137&quot;&gt;&gt;&lt;p(@id:155)&quot;&quot;&lt;f(@i:0)&quot;Keypad&quot;&gt;&lt;f(@i:1)&quot;127&quot;&gt;&gt;&lt;p(@id:156)&quot;&quot;&lt;f(@i:0)&quot;Keypad&quot;&gt;&lt;f(@i:1)&quot;301&quot;&gt;&gt;&lt;p(@id:157)&quot;&quot;&lt;f(@i:0)&quot;Keypad&quot;&gt;&lt;f(@i:1)&quot;313&quot;&gt;&gt;&lt;p(@id:158)&quot;&quot;&lt;f(@i:0)&quot;Keypad&quot;&gt;&lt;f(@i:1)&quot;396&quot;&gt;&gt;&lt;p(@id:159)&quot;&quot;&lt;f(@i:0)&quot;Keypad&quot;&gt;&lt;f(@i:1)&quot;139&quot;&gt;&gt;&lt;p(@id:160)&quot;&quot;&lt;f(@i:0)&quot;Keypad&quot;&gt;&lt;f(@i:1)&quot;305&quot;&gt;&gt;&lt;p(@id:161)&quot;&quot;&lt;f(@i:0)&quot;Keypad&quot;&gt;&lt;f(@i:1)&quot;332&quot;&gt;&gt;&lt;p(@id:162)&quot;&quot;&lt;f(@i:0)&quot;Keypad&quot;&gt;&lt;f(@i:1)&quot;459&quot;&gt;&gt;&lt;p(@id:163)&quot;&quot;&lt;f(@i:0)&quot;Keypad&quot;&gt;&lt;f(@i:1)&quot;477&quot;&gt;&gt;&lt;p(@id:164)&quot;&quot;&lt;f(@i:0)&quot;Keypad&quot;&gt;&lt;f(@i:1)&quot;274&quot;&gt;&gt;&lt;p(@id:165)&quot;&quot;&lt;f(@i:0)&quot;Keypad&quot;&gt;&lt;f(@i:1)&quot;281&quot;&gt;&gt;&lt;p(@id:166)&quot;&quot;&lt;f(@i:0)&quot;Keypad&quot;&gt;&lt;f(@i:1)&quot;230&quot;&gt;&gt;&lt;p(@id:167)&quot;&quot;&lt;f(@i:0)&quot;Keypad&quot;&gt;&lt;f(@i:1)&quot;249&quot;&gt;&gt;&lt;p(@id:168)&quot;&quot;&lt;f(@i:0)&quot;Keypad&quot;&gt;&lt;f(@i:1)&quot;266&quot;&gt;&gt;&lt;p(@id:169)&quot;&quot;&lt;f(@i:0)&quot;Keypad&quot;&gt;&lt;f(@i:1)&quot;272&quot;&gt;&gt;&lt;p(@id:170)&quot;&quot;&lt;f(@i:0)&quot;Keypad&quot;&gt;&lt;f(@i:1)&quot;276&quot;&gt;&gt;&lt;p(@id:171)&quot;&quot;&lt;f(@i:0)&quot;Keypad&quot;&gt;&lt;f(@i:1)&quot;278&quot;&gt;&gt;&lt;p(@id:172)&quot;&quot;&lt;f(@i:0)&quot;Keypad&quot;&gt;&lt;f(@i:1)&quot;282&quot;&gt;&gt;&lt;p(@id:173)&quot;&quot;&lt;f(@i:0)&quot;Keypad&quot;&gt;&lt;f(@i:1)&quot;298&quot;&gt;&gt;&lt;p(@id:174)&quot;&quot;&lt;f(@i:0)&quot;Keypad&quot;&gt;&lt;f(@i:1)&quot;361&quot;&gt;&gt;&lt;p(@id:175)&quot;&quot;&lt;f(@i:0)&quot;Keypad&quot;&gt;&lt;f(@i:1)&quot;364&quot;&gt;&gt;&lt;p(@id:176)&quot;&quot;&lt;f(@i:0)&quot;Keypad&quot;&gt;&lt;f(@i:1)&quot;371&quot;&gt;&gt;&lt;p(@id:177)&quot;&quot;&lt;f(@i:0)&quot;Keypad&quot;&gt;&lt;f(@i:1)&quot;381&quot;&gt;&gt;&lt;p(@id:178)&quot;&quot;&lt;f(@i:0)&quot;Keypad&quot;&gt;&lt;f(@i:1)&quot;395&quot;&gt;&gt;&lt;p(@id:179)&quot;&quot;&lt;f(@i:0)&quot;Keypad&quot;&gt;&lt;f(@i:1)&quot;428&quot;&gt;&gt;&lt;p(@id:180)&quot;&quot;&lt;f(@i:0)&quot;Keypad&quot;&gt;&lt;f(@i:1)&quot;474&quot;&gt;&gt;&lt;p(@id:181)&quot;&quot;&lt;f(@i:0)&quot;Keypad&quot;&gt;&lt;f(@i:1)&quot;288&quot;&gt;&gt;&lt;p(@id:182)&quot;&quot;&lt;f(@i:0)&quot;Keypad&quot;&gt;&lt;f(@i:1)&quot;295&quot;&gt;&gt;&lt;p(@id:183)&quot;&quot;&lt;f(@i:0)&quot;Keypad&quot;&gt;&lt;f(@i:1)&quot;109&quot;&gt;&gt;&lt;p(@id:184)&quot;&quot;&lt;f(@i:0)&quot;Keypad&quot;&gt;&lt;f(@i:1)&quot;129&quot;&gt;&gt;&lt;p(@id:185)&quot;&quot;&lt;f(@i:0)&quot;Keypad&quot;&gt;&lt;f(@i:1)&quot;454&quot;&gt;&gt;&lt;p(@id:186)&quot;&quot;&lt;f(@i:0)&quot;Keypad&quot;&gt;&lt;f(@i:1)&quot;207&quot;&gt;&gt;&lt;p(@id:187)&quot;&quot;&lt;f(@i:0)&quot;Keypad&quot;&gt;&lt;f(@i:1)&quot;227&quot;&gt;&gt;&lt;p(@id:188)&quot;&quot;&lt;f(@i:0)&quot;Keypad&quot;&gt;&lt;f(@i:1)&quot;286&quot;&gt;&gt;&lt;p(@id:189)&quot;&quot;&lt;f(@i:0)&quot;Keypad&quot;&gt;&lt;f(@i:1)&quot;287&quot;&gt;&gt;&lt;p(@id:190)&quot;&quot;&lt;f(@i:0)&quot;Keypad&quot;&gt;&lt;f(@i:1)&quot;293&quot;&gt;&gt;&lt;p(@id:191)&quot;&quot;&lt;f(@i:0)&quot;Keypad&quot;&gt;&lt;f(@i:1)&quot;297&quot;&gt;&gt;&lt;p(@id:192)&quot;&quot;&lt;f(@i:0)&quot;Keypad&quot;&gt;&lt;f(@i:1)&quot;299&quot;&gt;&gt;&lt;p(@id:193)&quot;&quot;&lt;f(@i:0)&quot;Keypad&quot;&gt;&lt;f(@i:1)&quot;348&quot;&gt;&gt;&lt;p(@id:194)&quot;&quot;&lt;f(@i:0)&quot;Keypad&quot;&gt;&lt;f(@i:1)&quot;269&quot;&gt;&gt;&lt;p(@id:195)&quot;&quot;&lt;f(@i:0)&quot;Keypad&quot;&gt;&lt;f(@i:1)&quot;294&quot;&gt;&gt;&lt;p(@id:196)&quot;&quot;&lt;f(@i:0)&quot;Keypad&quot;&gt;&lt;f(@i:1)&quot;302&quot;&gt;&gt;&lt;p(@id:197)&quot;&quot;&lt;f(@i:0)&quot;Keypad&quot;&gt;&lt;f(@i:1)&quot;304&quot;&gt;&gt;&lt;p(@id:198)&quot;&quot;&lt;f(@i:0)&quot;Keypad&quot;&gt;&lt;f(@i:1)&quot;321&quot;&gt;&gt;&lt;p(@id:199)&quot;&quot;&lt;f(@i:0)&quot;Keypad&quot;&gt;&lt;f(@i:1)&quot;341&quot;&gt;&gt;&lt;p(@id:200)&quot;&quot;&lt;f(@i:0)&quot;Keypad&quot;&gt;&lt;f(@i:1)&quot;383&quot;&gt;&gt;&lt;p(@id:201)&quot;&quot;&lt;f(@i:0)&quot;Keypad&quot;&gt;&lt;f(@i:1)&quot;120&quot;&gt;&gt;&lt;p(@id:202)&quot;&quot;&lt;f(@i:0)&quot;Keypad&quot;&gt;&lt;f(@i:1)&quot;273&quot;&gt;&gt;&lt;p(@id:203)&quot;&quot;&lt;f(@i:0)&quot;Keypad&quot;&gt;&lt;f(@i:1)&quot;290&quot;&gt;&gt;&lt;p(@id:204)&quot;&quot;&lt;f(@i:0)&quot;Keypad&quot;&gt;&lt;f(@i:1)&quot;296&quot;&gt;&gt;&lt;p(@id:205)&quot;&quot;&lt;f(@i:0)&quot;Keypad&quot;&gt;&lt;f(@i:1)&quot;331&quot;&gt;&gt;&lt;p(@id:206)&quot;&quot;&lt;f(@i:0)&quot;Keypad&quot;&gt;&lt;f(@i:1)&quot;333&quot;&gt;&gt;&lt;p(@id:207)&quot;&quot;&lt;f(@i:0)&quot;Keypad&quot;&gt;&lt;f(@i:1)&quot;342&quot;&gt;&gt;&lt;p(@id:208)&quot;&quot;&lt;f(@i:0)&quot;Keypad&quot;&gt;&lt;f(@i:1)&quot;343&quot;&gt;&gt;&lt;p(@id:209)&quot;&quot;&lt;f(@i:0)&quot;Keypad&quot;&gt;&lt;f(@i:1)&quot;384&quot;&gt;&gt;&lt;p(@id:210)&quot;&quot;&lt;f(@i:0)&quot;Keypad&quot;&gt;&lt;f(@i:1)&quot;406&quot;&gt;&gt;&lt;p(@id:211)&quot;&quot;&lt;f(@i:0)&quot;Keypad&quot;&gt;&lt;f(@i:1)&quot;424&quot;&gt;&gt;&lt;p(@id:212)&quot;&quot;&lt;f(@i:0)&quot;Keypad&quot;&gt;&lt;f(@i:1)&quot;430&quot;&gt;&gt;&lt;p(@id:213)&quot;&quot;&lt;f(@i:0)&quot;Keypad&quot;&gt;&lt;f(@i:1)&quot;442&quot;&gt;&gt;&lt;p(@id:214)&quot;&quot;&lt;f(@i:0)&quot;Keypad&quot;&gt;&lt;f(@i:1)&quot;458&quot;&gt;&gt;&lt;p(@id:215)&quot;&quot;&lt;f(@i:0)&quot;Keypad&quot;&gt;&lt;f(@i:1)&quot;469&quot;&gt;&gt;&lt;p(@id:216)&quot;&quot;&lt;f(@i:0)&quot;Keypad&quot;&gt;&lt;f(@i:1)&quot;480&quot;&gt;&gt;&lt;p(@id:217)&quot;&quot;&lt;f(@i:0)&quot;Keypad&quot;&gt;&lt;f(@i:1)&quot;487&quot;&gt;&gt;&lt;p(@id:218)&quot;&quot;&lt;f(@i:0)&quot;Keypad&quot;&gt;&lt;f(@i:1)&quot;498&quot;&gt;&gt;&lt;p(@id:219)&quot;&quot;&lt;f(@i:0)&quot;Keypad&quot;&gt;&lt;f(@i:1)&quot;244&quot;&gt;&gt;&lt;p(@id:220)&quot;&quot;&lt;f(@i:0)&quot;Keypad&quot;&gt;&lt;f(@i:1)&quot;239&quot;&gt;&gt;&lt;p(@id:221)&quot;&quot;&lt;f(@i:0)&quot;Keypad&quot;&gt;&lt;f(@i:1)&quot;312&quot;&gt;&gt;&lt;p(@id:222)&quot;&quot;&lt;f(@i:0)&quot;Keypad&quot;&gt;&lt;f(@i:1)&quot;440&quot;&gt;&gt;&lt;p(@id:223)&quot;&quot;&lt;f(@i:0)&quot;Keypad&quot;&gt;&lt;f(@i:1)&quot;467&quot;&gt;&gt;&lt;p(@id:224)&quot;&quot;&lt;f(@i:0)&quot;Keypad&quot;&gt;&lt;f(@i:1)&quot;119&quot;&gt;&gt;&lt;p(@id:225)&quot;&quot;&lt;f(@i:0)&quot;Keypad&quot;&gt;&lt;f(@i:1)&quot;392&quot;&gt;&gt;&lt;p(@id:226)&quot;&quot;&lt;f(@i:0)&quot;Keypad&quot;&gt;&lt;f(@i:1)&quot;345&quot;&gt;&gt;&lt;p(@id:227)&quot;&quot;&lt;f(@i:0)&quot;Keypad&quot;&gt;&lt;f(@i:1)&quot;130&quot;&gt;&gt;&lt;p(@id:228)&quot;&quot;&lt;f(@i:0)&quot;Keypad&quot;&gt;&lt;f(@i:1)&quot;444&quot;&gt;&gt;&lt;p(@id:229)&quot;&quot;&lt;f(@i:0)&quot;Keypad&quot;&gt;&lt;f(@i:1)&quot;254&quot;&gt;&gt;&lt;p(@id:230)&quot;&quot;&lt;f(@i:0)&quot;Keypad&quot;&gt;&lt;f(@i:1)&quot;210&quot;&gt;&gt;&lt;p(@id:231)&quot;&quot;&lt;f(@i:0)&quot;Keypad&quot;&gt;&lt;f(@i:1)&quot;277&quot;&gt;&gt;&lt;p(@id:232)&quot;&quot;&lt;f(@i:0)&quot;Keypad&quot;&gt;&lt;f(@i:1)&quot;334&quot;&gt;&gt;&lt;p(@id:233)&quot;&quot;&lt;f(@i:0)&quot;Keypad&quot;&gt;&lt;f(@i:1)&quot;405&quot;&gt;&gt;&lt;p(@id:234)&quot;&quot;&lt;f(@i:0)&quot;Keypad&quot;&gt;&lt;f(@i:1)&quot;485&quot;&gt;&gt;&lt;p(@id:235)&quot;&quot;&lt;f(@i:0)&quot;Keypad&quot;&gt;&lt;f(@i:1)&quot;233&quot;&gt;&gt;&lt;p(@id:236)&quot;&quot;&lt;f(@i:0)&quot;Keypad&quot;&gt;&lt;f(@i:1)&quot;353&quot;&gt;&gt;&lt;p(@id:237)&quot;&quot;&lt;f(@i:0)&quot;Keypad&quot;&gt;&lt;f(@i:1)&quot;365&quot;&gt;&gt;&lt;p(@id:238)&quot;&quot;&lt;f(@i:0)&quot;Keypad&quot;&gt;&lt;f(@i:1)&quot;393&quot;&gt;&gt;&lt;p(@id:239)&quot;&quot;&lt;f(@i:0)&quot;Keypad&quot;&gt;&lt;f(@i:1)&quot;104&quot;&gt;&gt;&lt;p(@id:240)&quot;&quot;&lt;f(@i:0)&quot;Keypad&quot;&gt;&lt;f(@i:1)&quot;335&quot;&gt;&gt;&lt;p(@id:241)&quot;&quot;&lt;f(@i:0)&quot;Keypad&quot;&gt;&lt;f(@i:1)&quot;41&quot;&gt;&gt;&lt;p(@id:242)&quot;&quot;&lt;f(@i:0)&quot;Keypad&quot;&gt;&lt;f(@i:1)&quot;270&quot;&gt;&gt;&lt;p(@id:243)&quot;&quot;&lt;f(@i:0)&quot;Keypad&quot;&gt;&lt;f(@i:1)&quot;346&quot;&gt;&gt;&lt;p(@id:244)&quot;&quot;&lt;f(@i:0)&quot;Keypad&quot;&gt;&lt;f(@i:1)&quot;308&quot;&gt;&gt;&lt;p(@id:245)&quot;&quot;&lt;f(@i:0)&quot;Keypad&quot;&gt;&lt;f(@i:1)&quot;391&quot;&gt;&gt;&lt;p(@id:246)&quot;&quot;&lt;f(@i:0)&quot;Keypad&quot;&gt;&lt;f(@i:1)&quot;354&quot;&gt;&gt;&lt;p(@id:247)&quot;&quot;&lt;f(@i:0)&quot;Keypad&quot;&gt;&lt;f(@i:1)&quot;456&quot;&gt;&gt;&lt;p(@id:248)&quot;&quot;&lt;f(@i:0)&quot;Keypad&quot;&gt;&lt;f(@i:1)&quot;352&quot;&gt;&gt;&lt;p(@id:249)&quot;&quot;&lt;f(@i:0)&quot;Keypad&quot;&gt;&lt;f(@i:1)&quot;479&quot;&gt;&gt;&lt;p(@id:250)&quot;&quot;&lt;f(@i:0)&quot;Keypad&quot;&gt;&lt;f(@i:1)&quot;497&quot;&gt;&gt;&lt;p(@id:251)&quot;&quot;&lt;f(@i:0)&quot;Keypad&quot;&gt;&lt;f(@i:1)&quot;316&quot;&gt;&gt;&lt;p(@id:252)&quot;&quot;&lt;f(@i:0)&quot;Keypad&quot;&gt;&lt;f(@i:1)&quot;450&quot;&gt;&gt;&lt;p(@id:253)&quot;&quot;&lt;f(@i:0)&quot;Keypad&quot;&gt;&lt;f(@i:1)&quot;261&quot;&gt;&gt;&lt;p(@id:254)&quot;&quot;&lt;f(@i:0)&quot;Keypad&quot;&gt;&lt;f(@i:1)&quot;407&quot;&gt;&gt;&lt;p(@id:255)&quot;&quot;&lt;f(@i:0)&quot;Keypad&quot;&gt;&lt;f(@i:1)&quot;409&quot;&gt;&gt;&lt;p(@id:256)&quot;&quot;&lt;f(@i:0)&quot;Keypad&quot;&gt;&lt;f(@i:1)&quot;260&quot;&gt;&gt;&lt;p(@id:257)&quot;&quot;&lt;f(@i:0)&quot;Keypad&quot;&gt;&lt;f(@i:1)&quot;373&quot;&gt;&gt;&lt;p(@id:258)&quot;&quot;&lt;f(@i:0)&quot;Keypad&quot;&gt;&lt;f(@i:1)&quot;426&quot;&gt;&gt;&lt;p(@id:259)&quot;&quot;&lt;f(@i:0)&quot;Keypad&quot;&gt;&lt;f(@i:1)&quot;264&quot;&gt;&gt;&lt;p(@id:260)&quot;&quot;&lt;f(@i:0)&quot;Keypad&quot;&gt;&lt;f(@i:1)&quot;499&quot;&gt;&gt;&lt;p(@id:261)&quot;&quot;&lt;f(@i:0)&quot;Keypad&quot;&gt;&lt;f(@i:1)&quot;244&quot;&gt;&gt;&lt;p(@id:262)&quot;&quot;&lt;f(@i:0)&quot;Keypad&quot;&gt;&lt;f(@i:1)&quot;270&quot;&gt;&gt;&lt;p(@id:263)&quot;&quot;&lt;f(@i:0)&quot;Keypad&quot;&gt;&lt;f(@i:1)&quot;338&quot;&gt;&gt;&lt;p(@id:264)&quot;&quot;&lt;f(@i:0)&quot;Keypad&quot;&gt;&lt;f(@i:1)&quot;365&quot;&gt;&gt;&lt;p(@id:265)&quot;&quot;&lt;f(@i:0)&quot;Keypad&quot;&gt;&lt;f(@i:1)&quot;375&quot;&gt;&gt;&lt;p(@id:266)&quot;&quot;&lt;f(@i:0)&quot;Keypad&quot;&gt;&lt;f(@i:1)&quot;355&quot;&gt;&gt;&lt;p(@id:267)&quot;&quot;&lt;f(@i:0)&quot;Keypad&quot;&gt;&lt;f(@i:1)&quot;351&quot;&gt;&gt;&lt;p(@id:268)&quot;&quot;&lt;f(@i:0)&quot;Keypad&quot;&gt;&lt;f(@i:1)&quot;275&quot;&gt;&gt;&lt;p(@id:269)&quot;&quot;&lt;f(@i:0)&quot;Keypad&quot;&gt;&lt;f(@i:1)&quot;291&quot;&gt;&gt;&lt;p(@id:270)&quot;&quot;&lt;f(@i:0)&quot;Keypad&quot;&gt;&lt;f(@i:1)&quot;374&quot;&gt;&gt;&lt;p(@id:271)&quot;&quot;&lt;f(@i:0)&quot;Keypad&quot;&gt;&lt;f(@i:1)&quot;366&quot;&gt;&gt;&lt;p(@id:272)&quot;&quot;&lt;f(@i:0)&quot;Keypad&quot;&gt;&lt;f(@i:1)&quot;331&quot;&gt;&gt;&lt;p(@id:273)&quot;&quot;&lt;f(@i:0)&quot;Keypad&quot;&gt;&lt;f(@i:1)&quot;291&quot;&gt;&gt;&lt;p(@id:274)&quot;&quot;&lt;f(@i:0)&quot;Keypad&quot;&gt;&lt;f(@i:1)&quot;304&quot;&gt;&gt;&lt;p(@id:275)&quot;&quot;&lt;f(@i:0)&quot;Keypad&quot;&gt;&lt;f(@i:1)&quot;435&quot;&gt;&gt;&lt;p(@id:276)&quot;&quot;&lt;f(@i:0)&quot;Keypad&quot;&gt;&lt;f(@i:1)&quot;460&quot;&gt;&gt;&lt;p(@id:277)&quot;&quot;&lt;f(@i:0)&quot;Keypad&quot;&gt;&lt;f(@i:1)&quot;292&quot;&gt;&gt;&lt;p(@id:278)&quot;&quot;&lt;f(@i:0)&quot;Keypad&quot;&gt;&lt;f(@i:1)&quot;475&quot;&gt;&gt;&lt;p(@id:279)&quot;&quot;&lt;f(@i:0)&quot;Keypad&quot;&gt;&lt;f(@i:1)&quot;106&quot;&gt;&gt;&lt;p(@id:280)&quot;&quot;&lt;f(@i:0)&quot;Keypad&quot;&gt;&lt;f(@i:1)&quot;101&quot;&gt;&gt;&lt;p(@id:281)&quot;&quot;&lt;f(@i:0)&quot;Keypad&quot;&gt;&lt;f(@i:1)&quot;318&quot;&gt;&gt;&lt;p(@id:282)&quot;&quot;&lt;f(@i:0)&quot;Keypad&quot;&gt;&lt;f(@i:1)&quot;419&quot;&gt;&gt;&lt;p(@id:283)&quot;&quot;&lt;f(@i:0)&quot;Keypad&quot;&gt;&lt;f(@i:1)&quot;485&quot;&gt;&gt;&lt;p(@id:284)&quot;&quot;&lt;f(@i:0)&quot;Keypad&quot;&gt;&lt;f(@i:1)&quot;481&quot;&gt;&gt;&lt;p(@id:285)&quot;&quot;&lt;f(@i:0)&quot;Keypad&quot;&gt;&lt;f(@i:1)&quot;456&quot;&gt;&gt;&lt;p(@id:286)&quot;&quot;&lt;f(@i:0)&quot;Keypad&quot;&gt;&lt;f(@i:1)&quot;251&quot;&gt;&gt;&lt;p(@id:287)&quot;&quot;&lt;f(@i:0)&quot;Keypad&quot;&gt;&lt;f(@i:1)&quot;475&quot;&gt;&gt;&lt;p(@id:288)&quot;&quot;&lt;f(@i:0)&quot;Keypad&quot;&gt;&lt;f(@i:1)&quot;327&quot;&gt;&gt;&lt;p(@id:289)&quot;&quot;&lt;f(@i:0)&quot;Keypad&quot;&gt;&lt;f(@i:1)&quot;376&quot;&gt;&gt;&lt;p(@id:290)&quot;&quot;&lt;f(@i:0)&quot;Keypad&quot;&gt;&lt;f(@i:1)&quot;419&quot;&gt;&gt;&lt;p(@id:291)&quot;&quot;&lt;f(@i:0)&quot;Keypad&quot;&gt;&lt;f(@i:1)&quot;347&quot;&gt;&gt;&lt;p(@id:292)&quot;&quot;&lt;f(@i:0)&quot;Keypad&quot;&gt;&lt;f(@i:1)&quot;476&quot;&gt;&gt;&lt;p(@id:293)&quot;&quot;&lt;f(@i:0)&quot;Keypad&quot;&gt;&lt;f(@i:1)&quot;385&quot;&gt;&gt;&lt;p(@id:294)&quot;&quot;&lt;f(@i:0)&quot;Keypad&quot;&gt;&lt;f(@i:1)&quot;342&quot;&gt;&gt;&lt;p(@id:295)&quot;&quot;&lt;f(@i:0)&quot;Keypad&quot;&gt;&lt;f(@i:1)&quot;422&quot;&gt;&gt;&lt;p(@id:296)&quot;&quot;&lt;f(@i:0)&quot;Keypad&quot;&gt;&lt;f(@i:1)&quot;254&quot;&gt;&gt;&lt;p(@id:297)&quot;&quot;&lt;f(@i:0)&quot;Keypad&quot;&gt;&lt;f(@i:1)&quot;382&quot;&gt;&gt;&lt;p(@id:298)&quot;&quot;&lt;f(@i:0)&quot;Keypad&quot;&gt;&lt;f(@i:1)&quot;265&quot;&gt;&gt;&lt;p(@id:299)&quot;&quot;&lt;f(@i:0)&quot;Keypad&quot;&gt;&lt;f(@i:1)&quot;309&quot;&gt;&gt;&lt;p(@id:300)&quot;&quot;&lt;f(@i:0)&quot;Keypad&quot;&gt;&lt;f(@i:1)&quot;457&quot;&gt;&gt;&lt;p(@id:301)&quot;&quot;&lt;f(@i:0)&quot;Keypad&quot;&gt;&lt;f(@i:1)&quot;229&quot;&gt;&gt;&lt;p(@id:302)&quot;&quot;&lt;f(@i:0)&quot;Keypad&quot;&gt;&lt;f(@i:1)&quot;466&quot;&gt;&gt;&lt;p(@id:303)&quot;&quot;&lt;f(@i:0)&quot;Keypad&quot;&gt;&lt;f(@i:1)&quot;363&quot;&gt;&gt;&lt;p(@id:304)&quot;&quot;&lt;f(@i:0)&quot;Keypad&quot;&gt;&lt;f(@i:1)&quot;390&quot;&gt;&gt;&lt;p(@id:305)&quot;&quot;&lt;f(@i:0)&quot;Keypad&quot;&gt;&lt;f(@i:1)&quot;487&quot;&gt;&gt;&lt;p(@id:306)&quot;&quot;&lt;f(@i:0)&quot;Keypad&quot;&gt;&lt;f(@i:1)&quot;252&quot;&gt;&gt;&lt;p(@id:307)&quot;&quot;&lt;f(@i:0)&quot;Keypad&quot;&gt;&lt;f(@i:1)&quot;266&quot;&gt;&gt;&lt;p(@id:308)&quot;&quot;&lt;f(@i:0)&quot;Keypad&quot;&gt;&lt;f(@i:1)&quot;255&quot;&gt;&gt;&lt;p(@id:309)&quot;&quot;&lt;f(@i:0)&quot;Keypad&quot;&gt;&lt;f(@i:1)&quot;476&quot;&gt;&gt;&lt;p(@id:310)&quot;&quot;&lt;f(@i:0)&quot;Keypad&quot;&gt;&lt;f(@i:1)&quot;262&quot;&gt;&gt;&lt;p(@id:311)&quot;&quot;&lt;f(@i:0)&quot;Keypad&quot;&gt;&lt;f(@i:1)&quot;378&quot;&gt;&gt;&lt;p(@id:312)&quot;&quot;&lt;f(@i:0)&quot;Keypad&quot;&gt;&lt;f(@i:1)&quot;267&quot;&gt;&gt;&lt;p(@id:313)&quot;&quot;&lt;f(@i:0)&quot;Keypad&quot;&gt;&lt;f(@i:1)&quot;351&quot;&gt;&gt;&lt;p(@id:314)&quot;&quot;&lt;f(@i:0)&quot;Keypad&quot;&gt;&lt;f(@i:1)&quot;400&quot;&gt;&gt;&lt;p(@id:315)&quot;&quot;&lt;f(@i:0)&quot;Keypad&quot;&gt;&lt;f(@i:1)&quot;399&quot;&gt;&gt;&lt;p(@id:316)&quot;&quot;&lt;f(@i:0)&quot;Keypad&quot;&gt;&lt;f(@i:1)&quot;444&quot;&gt;&gt;&lt;p(@id:317)&quot;&quot;&lt;f(@i:0)&quot;Keypad&quot;&gt;&lt;f(@i:1)&quot;357&quot;&gt;&gt;&lt;p(@id:318)&quot;&quot;&lt;f(@i:0)&quot;Keypad&quot;&gt;&lt;f(@i:1)&quot;253&quot;&gt;&gt;&lt;p(@id:319)&quot;&quot;&lt;f(@i:0)&quot;Keypad&quot;&gt;&lt;f(@i:1)&quot;299&quot;&gt;&gt;&lt;p(@id:320)&quot;&quot;&lt;f(@i:0)&quot;Keypad&quot;&gt;&lt;f(@i:1)&quot;257&quot;&gt;&gt;&lt;p(@id:321)&quot;&quot;&lt;f(@i:0)&quot;Keypad&quot;&gt;&lt;f(@i:1)&quot;257&quot;&gt;&gt;&lt;p(@id:322)&quot;&quot;&lt;f(@i:0)&quot;Keypad&quot;&gt;&lt;f(@i:1)&quot;256&quot;&gt;&gt;&lt;p(@id:323)&quot;&quot;&lt;f(@i:0)&quot;Keypad&quot;&gt;&lt;f(@i:1)&quot;398&quot;&gt;&gt;&lt;p(@id:324)&quot;&quot;&lt;f(@i:0)&quot;Keypad&quot;&gt;&lt;f(@i:1)&quot;389&quot;&gt;&gt;&lt;p(@id:325)&quot;&quot;&lt;f(@i:0)&quot;Keypad&quot;&gt;&lt;f(@i:1)&quot;316&quot;&gt;&gt;&lt;p(@id:326)&quot;&quot;&lt;f(@i:0)&quot;Keypad&quot;&gt;&lt;f(@i:1)&quot;248&quot;&gt;&gt;&lt;p(@id:327)&quot;&quot;&lt;f(@i:0)&quot;Keypad&quot;&gt;&lt;f(@i:1)&quot;256&quot;&gt;&gt;&lt;p(@id:328)&quot;&quot;&lt;f(@i:0)&quot;Keypad&quot;&gt;&lt;f(@i:1)&quot;258&quot;&gt;&gt;&lt;p(@id:329)&quot;&quot;&lt;f(@i:0)&quot;Keypad&quot;&gt;&lt;f(@i:1)&quot;258&quot;&gt;&gt;&lt;p(@id:330)&quot;&quot;&lt;f(@i:0)&quot;Keypad&quot;&gt;&lt;f(@i:1)&quot;261&quot;&gt;&gt;&lt;p(@id:331)&quot;&quot;&lt;f(@i:0)&quot;Keypad&quot;&gt;&lt;f(@i:1)&quot;267&quot;&gt;&gt;&lt;p(@id:332)&quot;&quot;&lt;f(@i:0)&quot;Keypad&quot;&gt;&lt;f(@i:1)&quot;315&quot;&gt;&gt;&lt;p(@id:333)&quot;&quot;&lt;f(@i:0)&quot;Keypad&quot;&gt;&lt;f(@i:1)&quot;320&quot;&gt;&gt;&lt;p(@id:334)&quot;&quot;&lt;f(@i:0)&quot;Keypad&quot;&gt;&lt;f(@i:1)&quot;101&quot;&gt;&gt;&lt;p(@id:335)&quot;&quot;&lt;f(@i:0)&quot;Keypad&quot;&gt;&lt;f(@i:1)&quot;476&quot;&gt;&gt;&lt;p(@id:336)&quot;&quot;&lt;f(@i:0)&quot;Keypad&quot;&gt;&lt;f(@i:1)&quot;246&quot;&gt;&gt;&lt;p(@id:337)&quot;&quot;&lt;f(@i:0)&quot;Keypad&quot;&gt;&lt;f(@i:1)&quot;247&quot;&gt;&gt;&lt;p(@id:338)&quot;&quot;&lt;f(@i:0)&quot;Keypad&quot;&gt;&lt;f(@i:1)&quot;116&quot;&gt;&gt;&lt;p(@id:339)&quot;&quot;&lt;f(@i:0)&quot;Keypad&quot;&gt;&lt;f(@i:1)&quot;127&quot;&gt;&gt;&lt;p(@id:340)&quot;&quot;&lt;f(@i:0)&quot;Keypad&quot;&gt;&lt;f(@i:1)&quot;281&quot;&gt;&gt;&lt;p(@id:341)&quot;&quot;&lt;f(@i:0)&quot;Keypad&quot;&gt;&lt;f(@i:1)&quot;324&quot;&gt;&gt;&lt;p(@id:342)&quot;&quot;&lt;f(@i:0)&quot;Keypad&quot;&gt;&lt;f(@i:1)&quot;354&quot;&gt;&gt;&lt;p(@id:343)&quot;&quot;&lt;f(@i:0)&quot;Keypad&quot;&gt;&lt;f(@i:1)&quot;392&quot;&gt;&gt;&lt;p(@id:344)&quot;&quot;&lt;f(@i:0)&quot;Keypad&quot;&gt;&lt;f(@i:1)&quot;285&quot;&gt;&gt;&lt;p(@id:345)&quot;&quot;&lt;f(@i:0)&quot;Keypad&quot;&gt;&lt;f(@i:1)&quot;315&quot;&gt;&gt;&lt;p(@id:346)&quot;&quot;&lt;f(@i:0)&quot;Keypad&quot;&gt;&lt;f(@i:1)&quot;247&quot;&gt;&gt;&lt;p(@id:347)&quot;&quot;&lt;f(@i:0)&quot;Keypad&quot;&gt;&lt;f(@i:1)&quot;499&quot;&gt;&gt;&lt;p(@id:348)&quot;&quot;&lt;f(@i:0)&quot;Keypad&quot;&gt;&lt;f(@i:1)&quot;463&quot;&gt;&gt;&lt;p(@id:349)&quot;&quot;&lt;f(@i:0)&quot;Keypad&quot;&gt;&lt;f(@i:1)&quot;397&quot;&gt;&gt;&lt;p(@id:350)&quot;&quot;&lt;f(@i:0)&quot;Keypad&quot;&gt;&lt;f(@i:1)&quot;429&quot;&gt;&gt;&lt;p(@id:351)&quot;&quot;&lt;f(@i:0)&quot;Keypad&quot;&gt;&lt;f(@i:1)&quot;41&quot;&gt;&gt;&lt;p(@id:352)&quot;&quot;&lt;f(@i:0)&quot;Keypad&quot;&gt;&lt;f(@i:1)&quot;220&quot;&gt;&gt;&lt;p(@id:353)&quot;&quot;&lt;f(@i:0)&quot;Keypad&quot;&gt;&lt;f(@i:1)&quot;226&quot;&gt;&gt;&lt;p(@id:354)&quot;&quot;&lt;f(@i:0)&quot;Keypad&quot;&gt;&lt;f(@i:1)&quot;137&quot;&gt;&gt;&lt;p(@id:355)&quot;&quot;&lt;f(@i:0)&quot;Keypad&quot;&gt;&lt;f(@i:1)&quot;219&quot;&gt;&gt;&lt;p(@id:356)&quot;&quot;&lt;f(@i:0)&quot;Keypad&quot;&gt;&lt;f(@i:1)&quot;228&quot;&gt;&gt;&lt;p(@id:357)&quot;&quot;&lt;f(@i:0)&quot;Keypad&quot;&gt;&lt;f(@i:1)&quot;220&quot;&gt;&gt;&lt;p(@id:358)&quot;&quot;&lt;f(@i:0)&quot;Keypad&quot;&gt;&lt;f(@i:1)&quot;226&quot;&gt;&gt;&lt;p(@id:359)&quot;&quot;&lt;f(@i:0)&quot;Keypad&quot;&gt;&lt;f(@i:1)&quot;162&quot;&gt;&gt;&lt;p(@id:360)&quot;&quot;&lt;f(@i:0)&quot;Keypad&quot;&gt;&lt;f(@i:1)&quot;444&quot;&gt;&gt;&lt;p(@id:361)&quot;&quot;&lt;f(@i:0)&quot;Keypad&quot;&gt;&lt;f(@i:1)&quot;450&quot;&gt;&gt;&lt;p(@id:362)&quot;&quot;&lt;f(@i:0)&quot;Keypad&quot;&gt;&lt;f(@i:1)&quot;454&quot;&gt;&gt;&lt;p(@id:363)&quot;&quot;&lt;f(@i:0)&quot;Keypad&quot;&gt;&lt;f(@i:1)&quot;460&quot;&gt;&gt;&lt;p(@id:364)&quot;&quot;&lt;f(@i:0)&quot;Keypad&quot;&gt;&lt;f(@i:1)&quot;243&quot;&gt;&gt;&lt;p(@id:365)&quot;&quot;&lt;f(@i:0)&quot;Keypad&quot;&gt;&lt;f(@i:1)&quot;347&quot;&gt;&gt;&lt;p(@id:366)&quot;&quot;&lt;f(@i:0)&quot;Keypad&quot;&gt;&lt;f(@i:1)&quot;81&quot;&gt;&gt;&lt;p(@id:367)&quot;&quot;&lt;f(@i:0)&quot;Keypad&quot;&gt;&lt;f(@i:1)&quot;101&quot;&gt;&gt;&lt;p(@id:368)&quot;&quot;&lt;f(@i:0)&quot;Keypad&quot;&gt;&lt;f(@i:1)&quot;407&quot;&gt;&gt;&lt;p(@id:369)&quot;&quot;&lt;f(@i:0)&quot;Keypad&quot;&gt;&lt;f(@i:1)&quot;150&quot;&gt;&gt;&lt;p(@id:370)&quot;&quot;&lt;f(@i:0)&quot;Keypad&quot;&gt;&lt;f(@i:1)&quot;464&quot;&gt;&gt;&lt;p(@id:371)&quot;&quot;&lt;f(@i:0)&quot;Keypad&quot;&gt;&lt;f(@i:1)&quot;230&quot;&gt;&gt;&lt;p(@id:372)&quot;&quot;&lt;f(@i:0)&quot;Keypad&quot;&gt;&lt;f(@i:1)&quot;256&quot;&gt;&gt;&lt;p(@id:373)&quot;&quot;&lt;f(@i:0)&quot;Keypad&quot;&gt;&lt;f(@i:1)&quot;271&quot;&gt;&gt;&lt;p(@id:374)&quot;&quot;&lt;f(@i:0)&quot;Keypad&quot;&gt;&lt;f(@i:1)&quot;105&quot;&gt;&gt;&lt;p(@id:375)&quot;&quot;&lt;f(@i:0)&quot;Keypad&quot;&gt;&lt;f(@i:1)&quot;365&quot;&gt;&gt;&lt;p(@id:376)&quot;&quot;&lt;f(@i:0)&quot;Keypad&quot;&gt;&lt;f(@i:1)&quot;373&quot;&gt;&gt;&lt;p(@id:377)&quot;&quot;&lt;f(@i:0)&quot;Keypad&quot;&gt;&lt;f(@i:1)&quot;379&quot;&gt;&gt;&lt;p(@id:378)&quot;&quot;&lt;f(@i:0)&quot;Keypad&quot;&gt;&lt;f(@i:1)&quot;390&quot;&gt;&gt;&lt;p(@id:379)&quot;&quot;&lt;f(@i:0)&quot;Keypad&quot;&gt;&lt;f(@i:1)&quot;419&quot;&gt;&gt;&lt;p(@id:380)&quot;&quot;&lt;f(@i:0)&quot;Keypad&quot;&gt;&lt;f(@i:1)&quot;237&quot;&gt;&gt;&lt;p(@id:381)&quot;&quot;&lt;f(@i:0)&quot;Keypad&quot;&gt;&lt;f(@i:1)&quot;475&quot;&gt;&gt;&lt;p(@id:382)&quot;&quot;&lt;f(@i:0)&quot;Keypad&quot;&gt;&lt;f(@i:1)&quot;349&quot;&gt;&gt;&lt;p(@id:383)&quot;&quot;&lt;f(@i:0)&quot;Keypad&quot;&gt;&lt;f(@i:1)&quot;322&quot;&gt;&gt;&lt;p(@id:384)&quot;&quot;&lt;f(@i:0)&quot;Keypad&quot;&gt;&lt;f(@i:1)&quot;486&quot;&gt;&gt;&lt;p(@id:385)&quot;&quot;&lt;f(@i:0)&quot;Keypad&quot;&gt;&lt;f(@i:1)&quot;424&quot;&gt;&gt;&lt;p(@id:386)&quot;&quot;&lt;f(@i:0)&quot;Keypad&quot;&gt;&lt;f(@i:1)&quot;115&quot;&gt;&gt;&lt;p(@id:387)&quot;&quot;&lt;f(@i:0)&quot;Keypad&quot;&gt;&lt;f(@i:1)&quot;231&quot;&gt;&gt;&lt;p(@id:388)&quot;&quot;&lt;f(@i:0)&quot;Keypad&quot;&gt;&lt;f(@i:1)&quot;107&quot;&gt;&gt;&lt;p(@id:389)&quot;&quot;&lt;f(@i:0)&quot;Keypad&quot;&gt;&lt;f(@i:1)&quot;140&quot;&gt;&gt;&lt;p(@id:390)&quot;&quot;&lt;f(@i:0)&quot;Keypad&quot;&gt;&lt;f(@i:1)&quot;147&quot;&gt;&gt;&lt;p(@id:391)&quot;&quot;&lt;f(@i:0)&quot;Keypad&quot;&gt;&lt;f(@i:1)&quot;306&quot;&gt;&gt;&lt;p(@id:392)&quot;&quot;&lt;f(@i:0)&quot;Keypad&quot;&gt;&lt;f(@i:1)&quot;343&quot;&gt;&gt;&lt;p(@id:393)&quot;&quot;&lt;f(@i:0)&quot;Keypad&quot;&gt;&lt;f(@i:1)&quot;424&quot;&gt;&gt;&lt;p(@id:394)&quot;&quot;&lt;f(@i:0)&quot;Keypad&quot;&gt;&lt;f(@i:1)&quot;213&quot;&gt;&gt;&lt;p(@id:395)&quot;&quot;&lt;f(@i:0)&quot;Keypad&quot;&gt;&lt;f(@i:1)&quot;456&quot;&gt;&gt;&lt;p(@id:396)&quot;&quot;&lt;f(@i:0)&quot;Keypad&quot;&gt;&lt;f(@i:1)&quot;369&quot;&gt;&gt;&lt;p(@id:397)&quot;&quot;&lt;f(@i:0)&quot;Keypad&quot;&gt;&lt;f(@i:1)&quot;112&quot;&gt;&gt;&lt;p(@id:398)&quot;&quot;&lt;f(@i:0)&quot;Keypad&quot;&gt;&lt;f(@i:1)&quot;435&quot;&gt;&gt;&lt;p(@id:399)&quot;&quot;&lt;f(@i:0)&quot;Keypad&quot;&gt;&lt;f(@i:1)&quot;114&quot;&gt;&gt;&lt;p(@id:400)&quot;&quot;&lt;f(@i:0)&quot;Keypad&quot;&gt;&lt;f(@i:1)&quot;262&quot;&gt;&gt;&lt;p(@id:401)&quot;&quot;&lt;f(@i:0)&quot;Keypad&quot;&gt;&lt;f(@i:1)&quot;346&quot;&gt;&gt;&lt;p(@id:402)&quot;&quot;&lt;f(@i:0)&quot;Keypad&quot;&gt;&lt;f(@i:1)&quot;476&quot;&gt;&gt;&lt;p(@id:403)&quot;&quot;&lt;f(@i:0)&quot;Keypad&quot;&gt;&lt;f(@i:1)&quot;252&quot;&gt;&gt;&lt;p(@id:404)&quot;&quot;&lt;f(@i:0)&quot;Keypad&quot;&gt;&lt;f(@i:1)&quot;469&quot;&gt;&gt;&lt;p(@id:405)&quot;&quot;&lt;f(@i:0)&quot;Keypad&quot;&gt;&lt;f(@i:1)&quot;485&quot;&gt;&gt;&lt;p(@id:406)&quot;&quot;&lt;f(@i:0)&quot;Keypad&quot;&gt;&lt;f(@i:1)&quot;236&quot;&gt;&gt;&lt;p(@id:407)&quot;&quot;&lt;f(@i:0)&quot;Keypad&quot;&gt;&lt;f(@i:1)&quot;325&quot;&gt;&gt;&lt;p(@id:408)&quot;&quot;&lt;f(@i:0)&quot;Keypad&quot;&gt;&lt;f(@i:1)&quot;443&quot;&gt;&gt;&lt;p(@id:409)&quot;&quot;&lt;f(@i:0)&quot;Keypad&quot;&gt;&lt;f(@i:1)&quot;238&quot;&gt;&gt;&lt;p(@id:410)&quot;&quot;&lt;f(@i:0)&quot;Keypad&quot;&gt;&lt;f(@i:1)&quot;245&quot;&gt;&gt;&lt;p(@id:411)&quot;&quot;&lt;f(@i:0)&quot;Keypad&quot;&gt;&lt;f(@i:1)&quot;232&quot;&gt;&gt;&lt;p(@id:412)&quot;&quot;&lt;f(@i:0)&quot;Keypad&quot;&gt;&lt;f(@i:1)&quot;140&quot;&gt;&gt;&lt;p(@id:413)&quot;&quot;&lt;f(@i:0)&quot;Keypad&quot;&gt;&lt;f(@i:1)&quot;239&quot;&gt;&gt;&lt;p(@id:414)&quot;&quot;&lt;f(@i:0)&quot;Keypad&quot;&gt;&lt;f(@i:1)&quot;110&quot;&gt;&gt;&lt;p(@id:415)&quot;&quot;&lt;f(@i:0)&quot;Keypad&quot;&gt;&lt;f(@i:1)&quot;118&quot;&gt;&gt;&lt;p(@id:416)&quot;&quot;&lt;f(@i:0)&quot;Keypad&quot;&gt;&lt;f(@i:1)&quot;433&quot;&gt;&gt;&lt;p(@id:417)&quot;&quot;&lt;f(@i:0)&quot;Keypad&quot;&gt;&lt;f(@i:1)&quot;322&quot;&gt;&gt;&lt;p(@id:418)&quot;&quot;&lt;f(@i:0)&quot;Keypad&quot;&gt;&lt;f(@i:1)&quot;236&quot;&gt;&gt;&lt;p(@id:419)&quot;&quot;&lt;f(@i:0)&quot;Keypad&quot;&gt;&lt;f(@i:1)&quot;103&quot;&gt;&gt;&lt;p(@id:420)&quot;&quot;&lt;f(@i:0)&quot;Keypad&quot;&gt;&lt;f(@i:1)&quot;271&quot;&gt;&gt;&lt;p(@id:421)&quot;&quot;&lt;f(@i:0)&quot;Keypad&quot;&gt;&lt;f(@i:1)&quot;321&quot;&gt;&gt;&lt;p(@id:422)&quot;&quot;&lt;f(@i:0)&quot;Keypad&quot;&gt;&lt;f(@i:1)&quot;373&quot;&gt;&gt;&lt;p(@id:423)&quot;&quot;&lt;f(@i:0)&quot;Keypad&quot;&gt;&lt;f(@i:1)&quot;417&quot;&gt;&gt;&lt;p(@id:424)&quot;&quot;&lt;f(@i:0)&quot;Keypad&quot;&gt;&lt;f(@i:1)&quot;404&quot;&gt;&gt;&lt;p(@id:425)&quot;&quot;&lt;f(@i:0)&quot;Keypad&quot;&gt;&lt;f(@i:1)&quot;51&quot;&gt;&gt;&lt;p(@id:426)&quot;&quot;&lt;f(@i:0)&quot;Keypad&quot;&gt;&lt;f(@i:1)&quot;51&quot;&gt;&gt;&lt;p(@id:427)&quot;&quot;&lt;f(@i:0)&quot;Keypad&quot;&gt;&lt;f(@i:1)&quot;404&quot;&gt;&gt;&lt;p(@id:428)&quot;&quot;&lt;f(@i:0)&quot;Keypad&quot;&gt;&lt;f(@i:1)&quot;217&quot;&gt;&gt;&lt;p(@id:429)&quot;&quot;&lt;f(@i:0)&quot;Keypad&quot;&gt;&lt;f(@i:1)&quot;351&quot;&gt;&gt;&lt;p(@id:430)&quot;&quot;&lt;f(@i:0)&quot;Keypad&quot;&gt;&lt;f(@i:1)&quot;392&quot;&gt;&gt;&lt;p(@id:431)&quot;&quot;&lt;f(@i:0)&quot;Keypad&quot;&gt;&lt;f(@i:1)&quot;110&quot;&gt;&gt;&lt;p(@id:432)&quot;&quot;&lt;f(@i:0)&quot;Keypad&quot;&gt;&lt;f(@i:1)&quot;318&quot;&gt;&gt;&lt;p(@id:433)&quot;&quot;&lt;f(@i:0)&quot;Keypad&quot;&gt;&lt;f(@i:1)&quot;264&quot;&gt;&gt;&lt;p(@id:434)&quot;&quot;&lt;f(@i:0)&quot;Keypad&quot;&gt;&lt;f(@i:1)&quot;454&quot;&gt;&gt;&lt;p(@id:435)&quot;&quot;&lt;f(@i:0)&quot;Keypad&quot;&gt;&lt;f(@i:1)&quot;267&quot;&gt;&gt;&lt;p(@id:436)&quot;&quot;&lt;f(@i:0)&quot;Keypad&quot;&gt;&lt;f(@i:1)&quot;206&quot;&gt;&gt;&lt;p(@id:437)&quot;&quot;&lt;f(@i:0)&quot;Keypad&quot;&gt;&lt;f(@i:1)&quot;338&quot;&gt;&gt;&lt;p(@id:438)&quot;&quot;&lt;f(@i:0)&quot;Keypad&quot;&gt;&lt;f(@i:1)&quot;225&quot;&gt;&gt;&lt;p(@id:439)&quot;&quot;&lt;f(@i:0)&quot;Keypad&quot;&gt;&lt;f(@i:1)&quot;379&quot;&gt;&gt;&lt;p(@id:440)&quot;&quot;&lt;f(@i:0)&quot;Keypad&quot;&gt;&lt;f(@i:1)&quot;234&quot;&gt;&gt;&lt;p(@id:441)&quot;&quot;&lt;f(@i:0)&quot;Keypad&quot;&gt;&lt;f(@i:1)&quot;239&quot;&gt;&gt;&lt;p(@id:442)&quot;&quot;&lt;f(@i:0)&quot;Keypad&quot;&gt;&lt;f(@i:1)&quot;327&quot;&gt;&gt;&lt;p(@id:443)&quot;&quot;&lt;f(@i:0)&quot;Keypad&quot;&gt;&lt;f(@i:1)&quot;307&quot;&gt;&gt;&lt;p(@id:444)&quot;&quot;&lt;f(@i:0)&quot;Keypad&quot;&gt;&lt;f(@i:1)&quot;221&quot;&gt;&gt;&lt;p(@id:445)&quot;&quot;&lt;f(@i:0)&quot;Keypad&quot;&gt;&lt;f(@i:1)&quot;218&quot;&gt;&gt;&lt;p(@id:446)&quot;&quot;&lt;f(@i:0)&quot;Keypad&quot;&gt;&lt;f(@i:1)&quot;160&quot;&gt;&gt;&lt;p(@id:447)&quot;&quot;&lt;f(@i:0)&quot;Keypad&quot;&gt;&lt;f(@i:1)&quot;457&quot;&gt;&gt;&lt;p(@id:448)&quot;&quot;&lt;f(@i:0)&quot;Keypad&quot;&gt;&lt;f(@i:1)&quot;462&quot;&gt;&gt;&lt;p(@id:449)&quot;&quot;&lt;f(@i:0)&quot;Keypad&quot;&gt;&lt;f(@i:1)&quot;225&quot;&gt;&gt;&lt;p(@id:450)&quot;&quot;&lt;f(@i:0)&quot;Keypad&quot;&gt;&lt;f(@i:1)&quot;443&quot;&gt;&gt;&lt;p(@id:451)&quot;&quot;&lt;f(@i:0)&quot;Keypad&quot;&gt;&lt;f(@i:1)&quot;300&quot;&gt;&gt;&lt;p(@id:452)&quot;&quot;&lt;f(@i:0)&quot;Keypad&quot;&gt;&lt;f(@i:1)&quot;306&quot;&gt;&gt;&lt;p(@id:453)&quot;&quot;&lt;f(@i:0)&quot;Keypad&quot;&gt;&lt;f(@i:1)&quot;106&quot;&gt;&gt;&lt;p(@id:454)&quot;&quot;&lt;f(@i:0)&quot;Keypad&quot;&gt;&lt;f(@i:1)&quot;241&quot;&gt;&gt;&lt;p(@id:455)&quot;&quot;&lt;f(@i:0)&quot;Keypad&quot;&gt;&lt;f(@i:1)&quot;387&quot;&gt;&gt;&lt;p(@id:456)&quot;&quot;&lt;f(@i:0)&quot;Keypad&quot;&gt;&lt;f(@i:1)&quot;238&quot;&gt;&gt;&lt;p(@id:457)&quot;&quot;&lt;f(@i:0)&quot;Keypad&quot;&gt;&lt;f(@i:1)&quot;242&quot;&gt;&gt;&lt;p(@id:458)&quot;&quot;&lt;f(@i:0)&quot;Keypad&quot;&gt;&lt;f(@i:1)&quot;305&quot;&gt;&gt;&lt;p(@id:459)&quot;&quot;&lt;f(@i:0)&quot;Keypad&quot;&gt;&lt;f(@i:1)&quot;413&quot;&gt;&gt;&lt;p(@id:460)&quot;&quot;&lt;f(@i:0)&quot;Keypad&quot;&gt;&lt;f(@i:1)&quot;295&quot;&gt;&gt;&lt;p(@id:461)&quot;&quot;&lt;f(@i:0)&quot;Keypad&quot;&gt;&lt;f(@i:1)&quot;257&quot;&gt;&gt;&lt;p(@id:462)&quot;&quot;&lt;f(@i:0)&quot;Keypad&quot;&gt;&lt;f(@i:1)&quot;349&quot;&gt;&gt;&lt;p(@id:463)&quot;&quot;&lt;f(@i:0)&quot;Keypad&quot;&gt;&lt;f(@i:1)&quot;235&quot;&gt;&gt;&lt;p(@id:464)&quot;&quot;&lt;f(@i:0)&quot;Keypad&quot;&gt;&lt;f(@i:1)&quot;349&quot;&gt;&gt;&lt;p(@id:465)&quot;&quot;&lt;f(@i:0)&quot;Keypad&quot;&gt;&lt;f(@i:1)&quot;395&quot;&gt;&gt;&lt;p(@id:466)&quot;&quot;&lt;f(@i:0)&quot;Keypad&quot;&gt;&lt;f(@i:1)&quot;118&quot;&gt;&gt;&lt;p(@id:467)&quot;&quot;&lt;f(@i:0)&quot;Keypad&quot;&gt;&lt;f(@i:1)&quot;103&quot;&gt;&gt;&lt;p(@id:468)&quot;&quot;&lt;f(@i:0)&quot;Keypad&quot;&gt;&lt;f(@i:1)&quot;366&quot;&gt;&gt;&lt;p(@id:469)&quot;&quot;&lt;f(@i:0)&quot;Keypad&quot;&gt;&lt;f(@i:1)&quot;232&quot;&gt;&gt;&lt;p(@id:470)&quot;&quot;&lt;f(@i:0)&quot;Keypad&quot;&gt;&lt;f(@i:1)&quot;150&quot;&gt;&gt;&lt;p(@id:471)&quot;&quot;&lt;f(@i:0)&quot;Keypad&quot;&gt;&lt;f(@i:1)&quot;303&quot;&gt;&gt;&lt;p(@id:472)&quot;&quot;&lt;f(@i:0)&quot;Keypad&quot;&gt;&lt;f(@i:1)&quot;491&quot;&gt;&gt;&lt;p(@id:473)&quot;&quot;&lt;f(@i:0)&quot;Keypad&quot;&gt;&lt;f(@i:1)&quot;451&quot;&gt;&gt;&lt;p(@id:474)&quot;&quot;&lt;f(@i:0)&quot;Keypad&quot;&gt;&lt;f(@i:1)&quot;253&quot;&gt;&gt;&lt;p(@id:475)&quot;&quot;&lt;f(@i:0)&quot;Keypad&quot;&gt;&lt;f(@i:1)&quot;207&quot;&gt;&gt;&lt;p(@id:476)&quot;&quot;&lt;f(@i:0)&quot;Keypad&quot;&gt;&lt;f(@i:1)&quot;215&quot;&gt;&gt;&lt;p(@id:477)&quot;&quot;&lt;f(@i:0)&quot;Keypad&quot;&gt;&lt;f(@i:1)&quot;271&quot;&gt;&gt;&lt;p(@id:478)&quot;&quot;&lt;f(@i:0)&quot;Keypad&quot;&gt;&lt;f(@i:1)&quot;253&quot;&gt;&gt;&lt;p(@id:479)&quot;&quot;&lt;f(@i:0)&quot;Keypad&quot;&gt;&lt;f(@i:1)&quot;209&quot;&gt;&gt;&lt;p(@id:480)&quot;&quot;&lt;f(@i:0)&quot;Keypad&quot;&gt;&lt;f(@i:1)&quot;491&quot;&gt;&gt;&lt;p(@id:481)&quot;&quot;&lt;f(@i:0)&quot;Keypad&quot;&gt;&lt;f(@i:1)&quot;127&quot;&gt;&gt;&lt;p(@id:482)&quot;&quot;&lt;f(@i:0)&quot;Keypad&quot;&gt;&lt;f(@i:1)&quot;215&quot;&gt;&gt;&lt;p(@id:483)&quot;&quot;&lt;f(@i:0)&quot;Keypad&quot;&gt;&lt;f(@i:1)&quot;268&quot;&gt;&gt;&lt;p(@id:484)&quot;&quot;&lt;f(@i:0)&quot;Keypad&quot;&gt;&lt;f(@i:1)&quot;288&quot;&gt;&gt;&lt;p(@id:485)&quot;&quot;&lt;f(@i:0)&quot;Keypad&quot;&gt;&lt;f(@i:1)&quot;223&quot;&gt;&gt;&lt;p(@id:486)&quot;&quot;&lt;f(@i:0)&quot;Keypad&quot;&gt;&lt;f(@i:1)&quot;264&quot;&gt;&gt;&lt;p(@id:487)&quot;&quot;&lt;f(@i:0)&quot;Keypad&quot;&gt;&lt;f(@i:1)&quot;334&quot;&gt;&gt;&lt;p(@id:488)&quot;&quot;&lt;f(@i:0)&quot;Keypad&quot;&gt;&lt;f(@i:1)&quot;112&quot;&gt;&gt;&lt;p(@id:489)&quot;&quot;&lt;f(@i:0)&quot;Keypad&quot;&gt;&lt;f(@i:1)&quot;313&quot;&gt;&gt;&lt;p(@id:490)&quot;&quot;&lt;f(@i:0)&quot;Keypad&quot;&gt;&lt;f(@i:1)&quot;382&quot;&gt;&gt;&lt;p(@id:491)&quot;&quot;&lt;f(@i:0)&quot;Keypad&quot;&gt;&lt;f(@i:1)&quot;237&quot;&gt;&gt;&lt;p(@id:492)&quot;&quot;&lt;f(@i:0)&quot;Keypad&quot;&gt;&lt;f(@i:1)&quot;160&quot;&gt;&gt;&lt;p(@id:493)&quot;&quot;&lt;f(@i:0)&quot;Keypad&quot;&gt;&lt;f(@i:1)&quot;223&quot;&gt;&gt;&lt;p(@id:494)&quot;&quot;&lt;f(@i:0)&quot;Keypad&quot;&gt;&lt;f(@i:1)&quot;81&quot;&gt;&gt;&lt;p(@id:495)&quot;&quot;&lt;f(@i:0)&quot;Keypad&quot;&gt;&lt;f(@i:1)&quot;209&quot;&gt;&gt;&lt;p(@id:496)&quot;&quot;&lt;f(@i:0)&quot;Keypad&quot;&gt;&lt;f(@i:1)&quot;221&quot;&gt;&gt;&lt;p(@id:497)&quot;&quot;&lt;f(@i:0)&quot;Keypad&quot;&gt;&lt;f(@i:1)&quot;343&quot;&gt;&gt;&lt;p(@id:498)&quot;&quot;&lt;f(@i:0)&quot;Keypad&quot;&gt;&lt;f(@i:1)&quot;380&quot;&gt;&gt;&lt;p(@id:499)&quot;&quot;&lt;f(@i:0)&quot;Keypad&quot;&gt;&lt;f(@i:1)&quot;115&quot;&gt;&gt;&lt;p(@id:500)&quot;&quot;&lt;f(@i:0)&quot;Keypad&quot;&gt;&lt;f(@i:1)&quot;230&quot;&gt;&gt;&lt;p(@id:501)&quot;&quot;&lt;f(@i:0)&quot;Keypad&quot;&gt;&lt;f(@i:1)&quot;398&quot;&gt;&gt;&lt;p(@id:502)&quot;&quot;&lt;f(@i:0)&quot;Keypad&quot;&gt;&lt;f(@i:1)&quot;299&quot;&gt;&gt;&lt;p(@id:503)&quot;&quot;&lt;f(@i:0)&quot;Keypad&quot;&gt;&lt;f(@i:1)&quot;124&quot;&gt;&gt;&lt;p(@id:504)&quot;&quot;&lt;f(@i:0)&quot;Keypad&quot;&gt;&lt;f(@i:1)&quot;209&quot;&gt;&gt;&lt;p(@id:505)&quot;&quot;&lt;f(@i:0)&quot;Keypad&quot;&gt;&lt;f(@i:1)&quot;91&quot;&gt;&gt;&lt;p(@id:506)&quot;&quot;&lt;f(@i:0)&quot;Keypad&quot;&gt;&lt;f(@i:1)&quot;429&quot;&gt;&gt;&lt;p(@id:507)&quot;&quot;&lt;f(@i:0)&quot;Keypad&quot;&gt;&lt;f(@i:1)&quot;124&quot;&gt;&gt;&lt;p(@id:508)&quot;&quot;&lt;f(@i:0)&quot;Keypad&quot;&gt;&lt;f(@i:1)&quot;313&quot;&gt;&gt;&lt;p(@id:509)&quot;&quot;&lt;f(@i:0)&quot;Keypad&quot;&gt;&lt;f(@i:1)&quot;107&quot;&gt;&gt;&lt;p(@id:510)&quot;&quot;&lt;f(@i:0)&quot;Keypad&quot;&gt;&lt;f(@i:1)&quot;429&quot;&gt;&gt;&lt;p(@id:511)&quot;&quot;&lt;f(@i:0)&quot;Keypad&quot;&gt;&lt;f(@i:1)&quot;380&quot;&gt;&gt;&lt;p(@id:512)&quot;&quot;&lt;f(@i:0)&quot;Keypad&quot;&gt;&lt;f(@i:1)&quot;267&quot;&gt;&gt;&lt;p(@id:513)&quot;&quot;&lt;f(@i:0)&quot;Keypad&quot;&gt;&lt;f(@i:1)&quot;148&quot;&gt;&gt;&lt;p(@id:514)&quot;&quot;&lt;f(@i:0)&quot;Keypad&quot;&gt;&lt;f(@i:1)&quot;156&quot;&gt;&gt;&lt;p(@id:515)&quot;&quot;&lt;f(@i:0)&quot;Keypad&quot;&gt;&lt;f(@i:1)&quot;266&quot;&gt;&gt;&lt;p(@id:516)&quot;&quot;&lt;f(@i:0)&quot;Keypad&quot;&gt;&lt;f(@i:1)&quot;311&quot;&gt;&gt;&lt;p(@id:517)&quot;&quot;&lt;f(@i:0)&quot;Keypad&quot;&gt;&lt;f(@i:1)&quot;409&quot;&gt;&gt;&lt;p(@id:518)&quot;&quot;&lt;f(@i:0)&quot;Keypad&quot;&gt;&lt;f(@i:1)&quot;452&quot;&gt;&gt;&lt;p(@id:519)&quot;&quot;&lt;f(@i:0)&quot;Keypad&quot;&gt;&lt;f(@i:1)&quot;459&quot;&gt;&gt;&lt;p(@id:520)&quot;&quot;&lt;f(@i:0)&quot;Keypad&quot;&gt;&lt;f(@i:1)&quot;475&quot;&gt;&gt;&lt;p(@id:521)&quot;&quot;&lt;f(@i:0)&quot;Keypad&quot;&gt;&lt;f(@i:1)&quot;129&quot;&gt;&gt;&lt;p(@id:522)&quot;&quot;&lt;f(@i:0)&quot;Keypad&quot;&gt;&lt;f(@i:1)&quot;227&quot;&gt;&gt;&lt;p(@id:523)&quot;&quot;&lt;f(@i:0)&quot;Keypad&quot;&gt;&lt;f(@i:1)&quot;145&quot;&gt;&gt;&lt;p(@id:524)&quot;&quot;&lt;f(@i:0)&quot;Keypad&quot;&gt;&lt;f(@i:1)&quot;149&quot;&gt;&gt;&lt;p(@id:525)&quot;&quot;&lt;f(@i:0)&quot;Keypad&quot;&gt;&lt;f(@i:1)&quot;163&quot;&gt;&gt;&lt;p(@id:526)&quot;&quot;&lt;f(@i:0)&quot;Keypad&quot;&gt;&lt;f(@i:1)&quot;164&quot;&gt;&gt;&lt;p(@id:527)&quot;&quot;&lt;f(@i:0)&quot;Keypad&quot;&gt;&lt;f(@i:1)&quot;202&quot;&gt;&gt;&lt;p(@id:528)&quot;&quot;&lt;f(@i:0)&quot;Keypad&quot;&gt;&lt;f(@i:1)&quot;302&quot;&gt;&gt;&lt;p(@id:529)&quot;&quot;&lt;f(@i:0)&quot;Keypad&quot;&gt;&lt;f(@i:1)&quot;213&quot;&gt;&gt;&lt;p(@id:530)&quot;&quot;&lt;f(@i:0)&quot;Keypad&quot;&gt;&lt;f(@i:1)&quot;218&quot;&gt;&gt;&lt;p(@id:531)&quot;&quot;&lt;f(@i:0)&quot;Keypad&quot;&gt;&lt;f(@i:1)&quot;241&quot;&gt;&gt;&lt;p(@id:532)&quot;&quot;&lt;f(@i:0)&quot;Keypad&quot;&gt;&lt;f(@i:1)&quot;253&quot;&gt;&gt;&lt;p(@id:533)&quot;&quot;&lt;f(@i:0)&quot;Keypad&quot;&gt;&lt;f(@i:1)&quot;273&quot;&gt;&gt;&lt;p(@id:534)&quot;&quot;&lt;f(@i:0)&quot;Keypad&quot;&gt;&lt;f(@i:1)&quot;278&quot;&gt;&gt;&lt;p(@id:535)&quot;&quot;&lt;f(@i:0)&quot;Keypad&quot;&gt;&lt;f(@i:1)&quot;294&quot;&gt;&gt;&lt;p(@id:536)&quot;&quot;&lt;f(@i:0)&quot;Keypad&quot;&gt;&lt;f(@i:1)&quot;297&quot;&gt;&gt;&lt;p(@id:537)&quot;&quot;&lt;f(@i:0)&quot;Keypad&quot;&gt;&lt;f(@i:1)&quot;22&quot;&gt;&gt;&lt;p(@id:538)&quot;&quot;&lt;f(@i:0)&quot;Keypad&quot;&gt;&lt;f(@i:1)&quot;497&quot;&gt;&gt;&lt;p(@id:539)&quot;&quot;&lt;f(@i:0)&quot;Keypad&quot;&gt;&lt;f(@i:1)&quot;139&quot;&gt;&gt;&lt;p(@id:540)&quot;&quot;&lt;f(@i:0)&quot;Keypad&quot;&gt;&lt;f(@i:1)&quot;114&quot;&gt;&gt;&lt;p(@id:541)&quot;&quot;&lt;f(@i:0)&quot;Keypad&quot;&gt;&lt;f(@i:1)&quot;116&quot;&gt;&gt;&lt;p(@id:542)&quot;&quot;&lt;f(@i:0)&quot;Keypad&quot;&gt;&lt;f(@i:1)&quot;173&quot;&gt;&gt;&lt;p(@id:543)&quot;&quot;&lt;f(@i:0)&quot;Keypad&quot;&gt;&lt;f(@i:1)&quot;222&quot;&gt;&gt;&lt;p(@id:544)&quot;&quot;&lt;f(@i:0)&quot;Keypad&quot;&gt;&lt;f(@i:1)&quot;258&quot;&gt;&gt;&lt;p(@id:545)&quot;&quot;&lt;f(@i:0)&quot;Keypad&quot;&gt;&lt;f(@i:1)&quot;450&quot;&gt;&gt;&lt;p(@id:546)&quot;&quot;&lt;f(@i:0)&quot;Keypad&quot;&gt;&lt;f(@i:1)&quot;474&quot;&gt;&gt;&lt;p(@id:547)&quot;&quot;&lt;f(@i:0)&quot;Keypad&quot;&gt;&lt;f(@i:1)&quot;105&quot;&gt;&gt;&lt;p(@id:548)&quot;&quot;&lt;f(@i:0)&quot;Keypad&quot;&gt;&lt;f(@i:1)&quot;118&quot;&gt;&gt;&lt;p(@id:549)&quot;&quot;&lt;f(@i:0)&quot;Keypad&quot;&gt;&lt;f(@i:1)&quot;216&quot;&gt;&gt;&lt;p(@id:550)&quot;&quot;&lt;f(@i:0)&quot;Keypad&quot;&gt;&lt;f(@i:1)&quot;166&quot;&gt;&gt;&lt;p(@id:551)&quot;&quot;&lt;f(@i:0)&quot;Keypad&quot;&gt;&lt;f(@i:1)&quot;256&quot;&gt;&gt;&lt;p(@id:552)&quot;&quot;&lt;f(@i:0)&quot;Keypad&quot;&gt;&lt;f(@i:1)&quot;371&quot;&gt;&gt;&lt;p(@id:553)&quot;&quot;&lt;f(@i:0)&quot;Keypad&quot;&gt;&lt;f(@i:1)&quot;499&quot;&gt;&gt;&lt;p(@id:554)&quot;&quot;&lt;f(@i:0)&quot;Keypad&quot;&gt;&lt;f(@i:1)&quot;305&quot;&gt;&gt;&lt;p(@id:555)&quot;&quot;&lt;f(@i:0)&quot;Keypad&quot;&gt;&lt;f(@i:1)&quot;454&quot;&gt;&gt;&lt;p(@id:556)&quot;&quot;&lt;f(@i:0)&quot;Keypad&quot;&gt;&lt;f(@i:1)&quot;371&quot;&gt;&gt;&lt;p(@id:557)&quot;&quot;&lt;f(@i:0)&quot;Keypad&quot;&gt;&lt;f(@i:1)&quot;162&quot;&gt;&gt;&lt;p(@id:558)&quot;&quot;&lt;f(@i:0)&quot;Keypad&quot;&gt;&lt;f(@i:1)&quot;170&quot;&gt;&gt;&lt;p(@id:559)&quot;&quot;&lt;f(@i:0)&quot;Keypad&quot;&gt;&lt;f(@i:1)&quot;229&quot;&gt;&gt;&lt;p(@id:560)&quot;&quot;&lt;f(@i:0)&quot;Keypad&quot;&gt;&lt;f(@i:1)&quot;270&quot;&gt;&gt;&lt;p(@id:561)&quot;&quot;&lt;f(@i:0)&quot;Keypad&quot;&gt;&lt;f(@i:1)&quot;255&quot;&gt;&gt;&lt;p(@id:562)&quot;&quot;&lt;f(@i:0)&quot;Keypad&quot;&gt;&lt;f(@i:1)&quot;283&quot;&gt;&gt;&lt;p(@id:563)&quot;&quot;&lt;f(@i:0)&quot;Keypad&quot;&gt;&lt;f(@i:1)&quot;291&quot;&gt;&gt;&lt;p(@id:564)&quot;&quot;&lt;f(@i:0)&quot;Keypad&quot;&gt;&lt;f(@i:1)&quot;295&quot;&gt;&gt;&lt;p(@id:565)&quot;&quot;&lt;f(@i:0)&quot;Keypad&quot;&gt;&lt;f(@i:1)&quot;107&quot;&gt;&gt;&lt;p(@id:566)&quot;&quot;&lt;f(@i:0)&quot;Keypad&quot;&gt;&lt;f(@i:1)&quot;306&quot;&gt;&gt;&lt;p(@id:567)&quot;&quot;&lt;f(@i:0)&quot;Keypad&quot;&gt;&lt;f(@i:1)&quot;433&quot;&gt;&gt;&lt;p(@id:568)&quot;&quot;&lt;f(@i:0)&quot;Keypad&quot;&gt;&lt;f(@i:1)&quot;426&quot;&gt;&gt;&lt;p(@id:569)&quot;&quot;&lt;f(@i:0)&quot;Keypad&quot;&gt;&lt;f(@i:1)&quot;462&quot;&gt;&gt;&lt;p(@id:570)&quot;&quot;&lt;f(@i:0)&quot;Keypad&quot;&gt;&lt;f(@i:1)&quot;115&quot;&gt;&gt;&lt;p(@id:571)&quot;&quot;&lt;f(@i:0)&quot;Keypad&quot;&gt;&lt;f(@i:1)&quot;210&quot;&gt;&gt;&lt;p(@id:572)&quot;&quot;&lt;f(@i:0)&quot;Keypad&quot;&gt;&lt;f(@i:1)&quot;228&quot;&gt;&gt;&lt;p(@id:573)&quot;&quot;&lt;f(@i:0)&quot;Keypad&quot;&gt;&lt;f(@i:1)&quot;232&quot;&gt;&gt;&lt;p(@id:574)&quot;&quot;&lt;f(@i:0)&quot;Keypad&quot;&gt;&lt;f(@i:1)&quot;250&quot;&gt;&gt;&lt;p(@id:575)&quot;&quot;&lt;f(@i:0)&quot;Keypad&quot;&gt;&lt;f(@i:1)&quot;259&quot;&gt;&gt;&lt;p(@id:576)&quot;&quot;&lt;f(@i:0)&quot;Keypad&quot;&gt;&lt;f(@i:1)&quot;281&quot;&gt;&gt;&lt;p(@id:577)&quot;&quot;&lt;f(@i:0)&quot;Keypad&quot;&gt;&lt;f(@i:1)&quot;208&quot;&gt;&gt;&lt;p(@id:578)&quot;&quot;&lt;f(@i:0)&quot;Keypad&quot;&gt;&lt;f(@i:1)&quot;268&quot;&gt;&gt;&lt;p(@id:579)&quot;&quot;&lt;f(@i:0)&quot;Keypad&quot;&gt;&lt;f(@i:1)&quot;334&quot;&gt;&gt;&lt;p(@id:580)&quot;&quot;&lt;f(@i:0)&quot;Keypad&quot;&gt;&lt;f(@i:1)&quot;107&quot;&gt;&gt;&lt;p(@id:581)&quot;&quot;&lt;f(@i:0)&quot;Keypad&quot;&gt;&lt;f(@i:1)&quot;32&quot;&gt;&gt;&lt;p(@id:582)&quot;&quot;&lt;f(@i:0)&quot;Keypad&quot;&gt;&lt;f(@i:1)&quot;219&quot;&gt;&gt;&lt;p(@id:583)&quot;&quot;&lt;f(@i:0)&quot;Keypad&quot;&gt;&lt;f(@i:1)&quot;263&quot;&gt;&gt;&lt;p(@id:584)&quot;&quot;&lt;f(@i:0)&quot;Keypad&quot;&gt;&lt;f(@i:1)&quot;348&quot;&gt;&gt;&lt;p(@id:585)&quot;&quot;&lt;f(@i:0)&quot;Keypad&quot;&gt;&lt;f(@i:1)&quot;386&quot;&gt;&gt;&lt;p(@id:586)&quot;&quot;&lt;f(@i:0)&quot;Keypad&quot;&gt;&lt;f(@i:1)&quot;413&quot;&gt;&gt;&lt;p(@id:587)&quot;&quot;&lt;f(@i:0)&quot;Keypad&quot;&gt;&lt;f(@i:1)&quot;435&quot;&gt;&gt;&lt;p(@id:588)&quot;&quot;&lt;f(@i:0)&quot;Keypad&quot;&gt;&lt;f(@i:1)&quot;457&quot;&gt;&gt;&lt;p(@id:589)&quot;&quot;&lt;f(@i:0)&quot;Keypad&quot;&gt;&lt;f(@i:1)&quot;480&quot;&gt;&gt;&lt;p(@id:590)&quot;&quot;&lt;f(@i:0)&quot;Keypad&quot;&gt;&lt;f(@i:1)&quot;52&quot;&gt;&gt;&lt;p(@id:591)&quot;&quot;&lt;f(@i:0)&quot;Keypad&quot;&gt;&lt;f(@i:1)&quot;81&quot;&gt;&gt;&lt;p(@id:592)&quot;&quot;&lt;f(@i:0)&quot;Keypad&quot;&gt;&lt;f(@i:1)&quot;104&quot;&gt;&gt;&lt;p(@id:593)&quot;&quot;&lt;f(@i:0)&quot;Keypad&quot;&gt;&lt;f(@i:1)&quot;287&quot;&gt;&gt;&lt;p(@id:594)&quot;&quot;&lt;f(@i:0)&quot;Keypad&quot;&gt;&lt;f(@i:1)&quot;301&quot;&gt;&gt;&lt;p(@id:595)&quot;&quot;&lt;f(@i:0)&quot;Keypad&quot;&gt;&lt;f(@i:1)&quot;369&quot;&gt;&gt;&lt;p(@id:596)&quot;&quot;&lt;f(@i:0)&quot;Keypad&quot;&gt;&lt;f(@i:1)&quot;174&quot;&gt;&gt;&lt;p(@id:597)&quot;&quot;&lt;f(@i:0)&quot;Keypad&quot;&gt;&lt;f(@i:1)&quot;243&quot;&gt;&gt;&lt;p(@id:598)&quot;&quot;&lt;f(@i:0)&quot;Keypad&quot;&gt;&lt;f(@i:1)&quot;147&quot;&gt;&gt;&lt;p(@id:599)&quot;&quot;&lt;f(@i:0)&quot;Keypad&quot;&gt;&lt;f(@i:1)&quot;109&quot;&gt;&gt;&lt;p(@id:600)&quot;&quot;&lt;f(@i:0)&quot;Keypad&quot;&gt;&lt;f(@i:1)&quot;238&quot;&gt;&gt;&lt;p(@id:601)&quot;&quot;&lt;f(@i:0)&quot;Keypad&quot;&gt;&lt;f(@i:1)&quot;262&quot;&gt;&gt;&lt;p(@id:602)&quot;&quot;&lt;f(@i:0)&quot;Keypad&quot;&gt;&lt;f(@i:1)&quot;458&quot;&gt;&gt;&lt;p(@id:603)&quot;&quot;&lt;f(@i:0)&quot;Keypad&quot;&gt;&lt;f(@i:1)&quot;225&quot;&gt;&gt;&lt;p(@id:604)&quot;&quot;&lt;f(@i:0)&quot;Keypad&quot;&gt;&lt;f(@i:1)&quot;332&quot;&gt;&gt;&lt;p(@id:605)&quot;&quot;&lt;f(@i:0)&quot;Keypad&quot;&gt;&lt;f(@i:1)&quot;2&quot;&gt;&gt;&lt;p(@id:606)&quot;&quot;&lt;f(@i:0)&quot;Keypad&quot;&gt;&lt;f(@i:1)&quot;150&quot;&gt;&gt;&lt;p(@id:607)&quot;&quot;&lt;f(@i:0)&quot;Keypad&quot;&gt;&lt;f(@i:1)&quot;168&quot;&gt;&gt;&lt;p(@id:608)&quot;&quot;&lt;f(@i:0)&quot;Keypad&quot;&gt;&lt;f(@i:1)&quot;176&quot;&gt;&gt;&lt;p(@id:609)&quot;&quot;&lt;f(@i:0)&quot;Keypad&quot;&gt;&lt;f(@i:1)&quot;11&quot;&gt;&gt;&lt;p(@id:610)&quot;&quot;&lt;f(@i:0)&quot;Keypad&quot;&gt;&lt;f(@i:1)&quot;313&quot;&gt;&gt;&lt;p(@id:611)&quot;&quot;&lt;f(@i:0)&quot;Keypad&quot;&gt;&lt;f(@i:1)&quot;168&quot;&gt;&gt;&lt;p(@id:612)&quot;&quot;&lt;f(@i:0)&quot;Keypad&quot;&gt;&lt;f(@i:1)&quot;406&quot;&gt;&gt;&lt;p(@id:613)&quot;&quot;&lt;f(@i:0)&quot;Keypad&quot;&gt;&lt;f(@i:1)&quot;465&quot;&gt;&gt;&lt;p(@id:614)&quot;&quot;&lt;f(@i:0)&quot;Keypad&quot;&gt;&lt;f(@i:1)&quot;274&quot;&gt;&gt;&lt;p(@id:615)&quot;&quot;&lt;f(@i:0)&quot;Keypad&quot;&gt;&lt;f(@i:1)&quot;260&quot;&gt;&gt;&lt;p(@id:616)&quot;&quot;&lt;f(@i:0)&quot;Keypad&quot;&gt;&lt;f(@i:1)&quot;260&quot;&gt;&gt;&lt;p(@id:617)&quot;&quot;&lt;f(@i:0)&quot;Keypad&quot;&gt;&lt;f(@i:1)&quot;207&quot;&gt;&gt;&lt;p(@id:618)&quot;&quot;&lt;f(@i:0)&quot;Keypad&quot;&gt;&lt;f(@i:1)&quot;231&quot;&gt;&gt;&lt;p(@id:619)&quot;&quot;&lt;f(@i:0)&quot;Keypad&quot;&gt;&lt;f(@i:1)&quot;429&quot;&gt;&gt;&lt;p(@id:620)&quot;&quot;&lt;f(@i:0)&quot;Keypad&quot;&gt;&lt;f(@i:1)&quot;138&quot;&gt;&gt;&lt;p(@id:621)&quot;&quot;&lt;f(@i:0)&quot;Keypad&quot;&gt;&lt;f(@i:1)&quot;275&quot;&gt;&gt;&lt;p(@id:622)&quot;&quot;&lt;f(@i:0)&quot;Keypad&quot;&gt;&lt;f(@i:1)&quot;304&quot;&gt;&gt;&lt;p(@id:623)&quot;&quot;&lt;f(@i:0)&quot;Keypad&quot;&gt;&lt;f(@i:1)&quot;211&quot;&gt;&gt;&lt;p(@id:624)&quot;&quot;&lt;f(@i:0)&quot;Keypad&quot;&gt;&lt;f(@i:1)&quot;265&quot;&gt;&gt;&lt;p(@id:625)&quot;&quot;&lt;f(@i:0)&quot;Keypad&quot;&gt;&lt;f(@i:1)&quot;296&quot;&gt;&gt;&lt;p(@id:626)&quot;&quot;&lt;f(@i:0)&quot;Keypad&quot;&gt;&lt;f(@i:1)&quot;242&quot;&gt;&gt;&lt;p(@id:627)&quot;&quot;&lt;f(@i:0)&quot;Keypad&quot;&gt;&lt;f(@i:1)&quot;147&quot;&gt;&gt;&lt;p(@id:628)&quot;&quot;&lt;f(@i:0)&quot;Keypad&quot;&gt;&lt;f(@i:1)&quot;422&quot;&gt;&gt;&lt;p(@id:629)&quot;&quot;&lt;f(@i:0)&quot;Keypad&quot;&gt;&lt;f(@i:1)&quot;240&quot;&gt;&gt;&lt;p(@id:630)&quot;&quot;&lt;f(@i:0)&quot;Keypad&quot;&gt;&lt;f(@i:1)&quot;280&quot;&gt;&gt;&lt;p(@id:631)&quot;&quot;&lt;f(@i:0)&quot;Keypad&quot;&gt;&lt;f(@i:1)&quot;205&quot;&gt;&gt;&lt;p(@id:632)&quot;&quot;&lt;f(@i:0)&quot;Keypad&quot;&gt;&lt;f(@i:1)&quot;146&quot;&gt;&gt;&lt;p(@id:633)&quot;&quot;&lt;f(@i:0)&quot;Keypad&quot;&gt;&lt;f(@i:1)&quot;182&quot;&gt;&gt;&lt;p(@id:634)&quot;&quot;&lt;f(@i:0)&quot;Keypad&quot;&gt;&lt;f(@i:1)&quot;234&quot;&gt;&gt;&lt;p(@id:635)&quot;&quot;&lt;f(@i:0)&quot;Keypad&quot;&gt;&lt;f(@i:1)&quot;212&quot;&gt;&gt;&lt;p(@id:636)&quot;&quot;&lt;f(@i:0)&quot;Keypad&quot;&gt;&lt;f(@i:1)&quot;376&quot;&gt;&gt;&lt;p(@id:637)&quot;&quot;&lt;f(@i:0)&quot;Keypad&quot;&gt;&lt;f(@i:1)&quot;227&quot;&gt;&gt;&lt;p(@id:638)&quot;&quot;&lt;f(@i:0)&quot;Keypad&quot;&gt;&lt;f(@i:1)&quot;205&quot;&gt;&gt;&lt;p(@id:639)&quot;&quot;&lt;f(@i:0)&quot;Keypad&quot;&gt;&lt;f(@i:1)&quot;314&quot;&gt;&gt;&lt;p(@id:640)&quot;&quot;&lt;f(@i:0)&quot;Keypad&quot;&gt;&lt;f(@i:1)&quot;464&quot;&gt;&gt;&lt;p(@id:641)&quot;&quot;&lt;f(@i:0)&quot;Keypad&quot;&gt;&lt;f(@i:1)&quot;303&quot;&gt;&gt;&lt;p(@id:642)&quot;&quot;&lt;f(@i:0)&quot;Keypad&quot;&gt;&lt;f(@i:1)&quot;322&quot;&gt;&gt;&lt;p(@id:643)&quot;&quot;&lt;f(@i:0)&quot;Keypad&quot;&gt;&lt;f(@i:1)&quot;387&quot;&gt;&gt;&lt;p(@id:644)&quot;&quot;&lt;f(@i:0)&quot;Keypad&quot;&gt;&lt;f(@i:1)&quot;21&quot;&gt;&gt;&lt;p(@id:645)&quot;&quot;&lt;f(@i:0)&quot;Keypad&quot;&gt;&lt;f(@i:1)&quot;290&quot;&gt;&gt;&lt;p(@id:646)&quot;&quot;&lt;f(@i:0)&quot;Keypad&quot;&gt;&lt;f(@i:1)&quot;257&quot;&gt;&gt;&lt;p(@id:647)&quot;&quot;&lt;f(@i:0)&quot;Keypad&quot;&gt;&lt;f(@i:1)&quot;499&quot;&gt;&gt;&lt;p(@id:648)&quot;&quot;&lt;f(@i:0)&quot;Keypad&quot;&gt;&lt;f(@i:1)&quot;349&quot;&gt;&gt;&lt;p(@id:649)&quot;&quot;&lt;f(@i:0)&quot;Keypad&quot;&gt;&lt;f(@i:1)&quot;191&quot;&gt;&gt;&lt;p(@id:650)&quot;&quot;&lt;f(@i:0)&quot;Keypad&quot;&gt;&lt;f(@i:1)&quot;212&quot;&gt;&gt;&lt;p(@id:651)&quot;&quot;&lt;f(@i:0)&quot;Keypad&quot;&gt;&lt;f(@i:1)&quot;269&quot;&gt;&gt;&lt;p(@id:652)&quot;&quot;&lt;f(@i:0)&quot;Keypad&quot;&gt;&lt;f(@i:1)&quot;363&quot;&gt;&gt;&lt;p(@id:653)&quot;&quot;&lt;f(@i:0)&quot;Keypad&quot;&gt;&lt;f(@i:1)&quot;333&quot;&gt;&gt;&lt;p(@id:654)&quot;&quot;&lt;f(@i:0)&quot;Keypad&quot;&gt;&lt;f(@i:1)&quot;127&quot;&gt;&gt;&lt;p(@id:655)&quot;&quot;&lt;f(@i:0)&quot;Keypad&quot;&gt;&lt;f(@i:1)&quot;244&quot;&gt;&gt;&lt;p(@id:656)&quot;&quot;&lt;f(@i:0)&quot;Keypad&quot;&gt;&lt;f(@i:1)&quot;342&quot;&gt;&gt;&lt;p(@id:657)&quot;&quot;&lt;f(@i:0)&quot;Keypad&quot;&gt;&lt;f(@i:1)&quot;175&quot;&gt;&gt;&lt;p(@id:658)&quot;&quot;&lt;f(@i:0)&quot;Keypad&quot;&gt;&lt;f(@i:1)&quot;398&quot;&gt;&gt;&lt;p(@id:659)&quot;&quot;&lt;f(@i:0)&quot;Keypad&quot;&gt;&lt;f(@i:1)&quot;191&quot;&gt;&gt;&lt;p(@id:660)&quot;&quot;&lt;f(@i:0)&quot;Keypad&quot;&gt;&lt;f(@i:1)&quot;41&quot;&gt;&gt;&lt;p(@id:661)&quot;&quot;&lt;f(@i:0)&quot;Keypad&quot;&gt;&lt;f(@i:1)&quot;1&quot;&gt;&gt;&lt;p(@id:662)&quot;&quot;&lt;f(@i:0)&quot;Keypad&quot;&gt;&lt;f(@i:1)&quot;82&quot;&gt;&gt;&lt;p(@id:663)&quot;&quot;&lt;f(@i:0)&quot;Keypad&quot;&gt;&lt;f(@i:1)&quot;91&quot;&gt;&gt;&lt;p(@id:664)&quot;&quot;&lt;f(@i:0)&quot;Keypad&quot;&gt;&lt;f(@i:1)&quot;214&quot;&gt;&gt;&lt;p(@id:665)&quot;&quot;&lt;f(@i:0)&quot;Keypad&quot;&gt;&lt;f(@i:1)&quot;214&quot;&gt;&gt;&lt;p(@id:666)&quot;&quot;&lt;f(@i:0)&quot;Keypad&quot;&gt;&lt;f(@i:1)&quot;131&quot;&gt;&gt;&lt;p(@id:667)&quot;&quot;&lt;f(@i:0)&quot;Keypad&quot;&gt;&lt;f(@i:1)&quot;245&quot;&gt;&gt;&lt;p(@id:668)&quot;&quot;&lt;f(@i:0)&quot;Keypad&quot;&gt;&lt;f(@i:1)&quot;397&quot;&gt;&gt;&lt;p(@id:669)&quot;&quot;&lt;f(@i:0)&quot;Keypad&quot;&gt;&lt;f(@i:1)&quot;216&quot;&gt;&gt;&lt;p(@id:670)&quot;&quot;&lt;f(@i:0)&quot;Keypad&quot;&gt;&lt;f(@i:1)&quot;62&quot;&gt;&gt;&lt;p(@id:671)&quot;&quot;&lt;f(@i:0)&quot;Keypad&quot;&gt;&lt;f(@i:1)&quot;136&quot;&gt;&gt;&lt;p(@id:672)&quot;&quot;&lt;f(@i:0)&quot;Keypad&quot;&gt;&lt;f(@i:1)&quot;157&quot;&gt;&gt;&lt;p(@id:673)&quot;&quot;&lt;f(@i:0)&quot;Keypad&quot;&gt;&lt;f(@i:1)&quot;172&quot;&gt;&gt;&lt;p(@id:674)&quot;&quot;&lt;f(@i:0)&quot;Keypad&quot;&gt;&lt;f(@i:1)&quot;399&quot;&gt;&gt;&lt;p(@id:675)&quot;&quot;&lt;f(@i:0)&quot;Keypad&quot;&gt;&lt;f(@i:1)&quot;122&quot;&gt;&gt;&lt;p(@id:676)&quot;&quot;&lt;f(@i:0)&quot;Keypad&quot;&gt;&lt;f(@i:1)&quot;147&quot;&gt;&gt;&lt;p(@id:677)&quot;&quot;&lt;f(@i:0)&quot;Keypad&quot;&gt;&lt;f(@i:1)&quot;154&quot;&gt;&gt;&lt;p(@id:678)&quot;&quot;&lt;f(@i:0)&quot;Keypad&quot;&gt;&lt;f(@i:1)&quot;284&quot;&gt;&gt;&lt;p(@id:679)&quot;&quot;&lt;f(@i:0)&quot;Keypad&quot;&gt;&lt;f(@i:1)&quot;364&quot;&gt;&gt;&lt;p(@id:680)&quot;&quot;&lt;f(@i:0)&quot;Keypad&quot;&gt;&lt;f(@i:1)&quot;327&quot;&gt;&gt;&lt;p(@id:681)&quot;&quot;&lt;f(@i:0)&quot;Keypad&quot;&gt;&lt;f(@i:1)&quot;444&quot;&gt;&gt;&lt;p(@id:682)&quot;&quot;&lt;f(@i:0)&quot;Keypad&quot;&gt;&lt;f(@i:1)&quot;446&quot;&gt;&gt;&lt;p(@id:683)&quot;&quot;&lt;f(@i:0)&quot;Keypad&quot;&gt;&lt;f(@i:1)&quot;271&quot;&gt;&gt;&lt;p(@id:684)&quot;&quot;&lt;f(@i:0)&quot;Keypad&quot;&gt;&lt;f(@i:1)&quot;385&quot;&gt;&gt;&lt;p(@id:685)&quot;&quot;&lt;f(@i:0)&quot;Keypad&quot;&gt;&lt;f(@i:1)&quot;347&quot;&gt;&gt;&lt;p(@id:686)&quot;&quot;&lt;f(@i:0)&quot;Keypad&quot;&gt;&lt;f(@i:1)&quot;144&quot;&gt;&gt;&lt;p(@id:687)&quot;&quot;&lt;f(@i:0)&quot;Keypad&quot;&gt;&lt;f(@i:1)&quot;61&quot;&gt;&gt;&lt;p(@id:688)&quot;&quot;&lt;f(@i:0)&quot;Keypad&quot;&gt;&lt;f(@i:1)&quot;3&quot;&gt;&gt;&lt;p(@id:689)&quot;&quot;&lt;f(@i:0)&quot;Keypad&quot;&gt;&lt;f(@i:1)&quot;201&quot;&gt;&gt;&lt;p(@id:690)&quot;&quot;&lt;f(@i:0)&quot;Keypad&quot;&gt;&lt;f(@i:1)&quot;381&quot;&gt;&gt;&lt;p(@id:691)&quot;&quot;&lt;f(@i:0)&quot;Keypad&quot;&gt;&lt;f(@i:1)&quot;312&quot;&gt;&gt;&lt;p(@id:692)&quot;&quot;&lt;f(@i:0)&quot;Keypad&quot;&gt;&lt;f(@i:1)&quot;316&quot;&gt;&gt;&lt;p(@id:693)&quot;&quot;&lt;f(@i:0)&quot;Keypad&quot;&gt;&lt;f(@i:1)&quot;139&quot;&gt;&gt;&lt;p(@id:694)&quot;&quot;&lt;f(@i:0)&quot;Keypad&quot;&gt;&lt;f(@i:1)&quot;171&quot;&gt;&gt;&lt;p(@id:695)&quot;&quot;&lt;f(@i:0)&quot;Keypad&quot;&gt;&lt;f(@i:1)&quot;404&quot;&gt;&gt;&lt;p(@id:696)&quot;&quot;&lt;f(@i:0)&quot;Keypad&quot;&gt;&lt;f(@i:1)&quot;419&quot;&gt;&gt;&lt;p(@id:697)&quot;&quot;&lt;f(@i:0)&quot;Keypad&quot;&gt;&lt;f(@i:1)&quot;479&quot;&gt;&gt;&lt;p(@id:698)&quot;&quot;&lt;f(@i:0)&quot;Keypad&quot;&gt;&lt;f(@i:1)&quot;137&quot;&gt;&gt;&lt;p(@id:699)&quot;&quot;&lt;f(@i:0)&quot;Keypad&quot;&gt;&lt;f(@i:1)&quot;71&quot;&gt;&gt;&lt;p(@id:700)&quot;&quot;&lt;f(@i:0)&quot;Keypad&quot;&gt;&lt;f(@i:1)&quot;182&quot;&gt;&gt;&lt;p(@id:701)&quot;&quot;&lt;f(@i:0)&quot;Keypad&quot;&gt;&lt;f(@i:1)&quot;315&quot;&gt;&gt;&lt;p(@id:702)&quot;&quot;&lt;f(@i:0)&quot;Keypad&quot;&gt;&lt;f(@i:1)&quot;321&quot;&gt;&gt;&lt;p(@id:703)&quot;&quot;&lt;f(@i:0)&quot;Keypad&quot;&gt;&lt;f(@i:1)&quot;155&quot;&gt;&gt;&lt;p(@id:704)&quot;&quot;&lt;f(@i:0)&quot;Keypad&quot;&gt;&lt;f(@i:1)&quot;384&quot;&gt;&gt;&lt;p(@id:705)&quot;&quot;&lt;f(@i:0)&quot;Keypad&quot;&gt;&lt;f(@i:1)&quot;469&quot;&gt;&gt;&lt;p(@id:706)&quot;&quot;&lt;f(@i:0)&quot;Keypad&quot;&gt;&lt;f(@i:1)&quot;153&quot;&gt;&gt;&lt;p(@id:707)&quot;&quot;&lt;f(@i:0)&quot;Keypad&quot;&gt;&lt;f(@i:1)&quot;486&quot;&gt;&gt;&lt;p(@id:708)&quot;&quot;&lt;f(@i:0)&quot;Keypad&quot;&gt;&lt;f(@i:1)&quot;381&quot;&gt;&gt;&lt;p(@id:709)&quot;&quot;&lt;f(@i:0)&quot;Keypad&quot;&gt;&lt;f(@i:1)&quot;387&quot;&gt;&gt;&lt;p(@id:710)&quot;&quot;&lt;f(@i:0)&quot;Keypad&quot;&gt;&lt;f(@i:1)&quot;204&quot;&gt;&gt;&lt;p(@id:711)&quot;&quot;&lt;f(@i:0)&quot;Keypad&quot;&gt;&lt;f(@i:1)&quot;285&quot;&gt;&gt;&lt;p(@id:712)&quot;&quot;&lt;f(@i:0)&quot;Keypad&quot;&gt;&lt;f(@i:1)&quot;131&quot;&gt;&gt;&lt;p(@id:713)&quot;&quot;&lt;f(@i:0)&quot;Keypad&quot;&gt;&lt;f(@i:1)&quot;155&quot;&gt;&gt;&lt;p(@id:714)&quot;&quot;&lt;f(@i:0)&quot;Keypad&quot;&gt;&lt;f(@i:1)&quot;171&quot;&gt;&gt;&lt;p(@id:715)&quot;&quot;&lt;f(@i:0)&quot;Keypad&quot;&gt;&lt;f(@i:1)&quot;239&quot;&gt;&gt;&lt;p(@id:716)&quot;&quot;&lt;f(@i:0)&quot;Keypad&quot;&gt;&lt;f(@i:1)&quot;392&quot;&gt;&gt;&lt;p(@id:717)&quot;&quot;&lt;f(@i:0)&quot;Keypad&quot;&gt;&lt;f(@i:1)&quot;144&quot;&gt;&gt;&lt;p(@id:718)&quot;&quot;&lt;f(@i:0)&quot;Keypad&quot;&gt;&lt;f(@i:1)&quot;204&quot;&gt;&gt;&lt;p(@id:719)&quot;&quot;&lt;f(@i:0)&quot;Keypad&quot;&gt;&lt;f(@i:1)&quot;269&quot;&gt;&gt;&lt;p(@id:720)&quot;&quot;&lt;f(@i:0)&quot;Keypad&quot;&gt;&lt;f(@i:1)&quot;399&quot;&gt;&gt;&lt;p(@id:721)&quot;&quot;&lt;f(@i:0)&quot;Keypad&quot;&gt;&lt;f(@i:1)&quot;443&quot;&gt;&gt;&lt;p(@id:722)&quot;&quot;&lt;f(@i:0)&quot;Keypad&quot;&gt;&lt;f(@i:1)&quot;379&quot;&gt;&gt;&lt;p(@id:723)&quot;&quot;&lt;f(@i:0)&quot;Keypad&quot;&gt;&lt;f(@i:1)&quot;203&quot;&gt;&gt;&lt;p(@id:724)&quot;&quot;&lt;f(@i:0)&quot;Keypad&quot;&gt;&lt;f(@i:1)&quot;226&quot;&gt;&gt;&lt;p(@id:725)&quot;&quot;&lt;f(@i:0)&quot;Keypad&quot;&gt;&lt;f(@i:1)&quot;235&quot;&gt;&gt;&lt;p(@id:726)&quot;&quot;&lt;f(@i:0)&quot;Keypad&quot;&gt;&lt;f(@i:1)&quot;12&quot;&gt;&gt;&lt;p(@id:727)&quot;&quot;&lt;f(@i:0)&quot;Keypad&quot;&gt;&lt;f(@i:1)&quot;203&quot;&gt;&gt;&lt;p(@id:728)&quot;&quot;&lt;f(@i:0)&quot;Keypad&quot;&gt;&lt;f(@i:1)&quot;354&quot;&gt;&gt;&lt;p(@id:729)&quot;&quot;&lt;f(@i:0)&quot;Keypad&quot;&gt;&lt;f(@i:1)&quot;454&quot;&gt;&gt;&lt;p(@id:730)&quot;&quot;&lt;f(@i:0)&quot;Keypad&quot;&gt;&lt;f(@i:1)&quot;112&quot;&gt;&gt;&lt;p(@id:731)&quot;&quot;&lt;f(@i:0)&quot;Keypad&quot;&gt;&lt;f(@i:1)&quot;308&quot;&gt;&gt;&lt;p(@id:732)&quot;&quot;&lt;f(@i:0)&quot;Keypad&quot;&gt;&lt;f(@i:1)&quot;476&quot;&gt;&gt;&lt;p(@id:733)&quot;&quot;&lt;f(@i:0)&quot;Keypad&quot;&gt;&lt;f(@i:1)&quot;41&quot;&gt;&gt;&lt;p(@id:734)&quot;&quot;&lt;f(@i:0)&quot;Keypad&quot;&gt;&lt;f(@i:1)&quot;215&quot;&gt;&gt;&lt;p(@id:735)&quot;&quot;&lt;f(@i:0)&quot;Keypad&quot;&gt;&lt;f(@i:1)&quot;390&quot;&gt;&gt;&lt;p(@id:736)&quot;&quot;&lt;f(@i:0)&quot;Keypad&quot;&gt;&lt;f(@i:1)&quot;443&quot;&gt;&gt;&lt;p(@id:737)&quot;&quot;&lt;f(@i:0)&quot;Keypad&quot;&gt;&lt;f(@i:1)&quot;345&quot;&gt;&gt;&lt;p(@id:738)&quot;&quot;&lt;f(@i:0)&quot;Keypad&quot;&gt;&lt;f(@i:1)&quot;209&quot;&gt;&gt;&lt;p(@id:739)&quot;&quot;&lt;f(@i:0)&quot;Keypad&quot;&gt;&lt;f(@i:1)&quot;216&quot;&gt;&gt;&lt;p(@id:740)&quot;&quot;&lt;f(@i:0)&quot;Keypad&quot;&gt;&lt;f(@i:1)&quot;345&quot;&gt;&gt;&lt;p(@id:741)&quot;&quot;&lt;f(@i:0)&quot;Keypad&quot;&gt;&lt;f(@i:1)&quot;354&quot;&gt;&gt;&lt;p(@id:742)&quot;&quot;&lt;f(@i:0)&quot;Keypad&quot;&gt;&lt;f(@i:1)&quot;256&quot;&gt;&gt;&lt;p(@id:743)&quot;&quot;&lt;f(@i:0)&quot;Keypad&quot;&gt;&lt;f(@i:1)&quot;456&quot;&gt;&gt;&lt;p(@id:744)&quot;&quot;&lt;f(@i:0)&quot;Keypad&quot;&gt;&lt;f(@i:1)&quot;157&quot;&gt;&gt;&lt;p(@id:745)&quot;&quot;&lt;f(@i:0)&quot;Keypad&quot;&gt;&lt;f(@i:1)&quot;321&quot;&gt;&gt;&lt;p(@id:746)&quot;&quot;&lt;f(@i:0)&quot;Keypad&quot;&gt;&lt;f(@i:1)&quot;362&quot;&gt;&gt;&lt;p(@id:747)&quot;&quot;&lt;f(@i:0)&quot;Keypad&quot;&gt;&lt;f(@i:1)&quot;224&quot;&gt;&gt;&lt;p(@id:748)&quot;&quot;&lt;f(@i:0)&quot;Keypad&quot;&gt;&lt;f(@i:1)&quot;284&quot;&gt;&gt;&lt;p(@id:749)&quot;&quot;&lt;f(@i:0)&quot;Keypad&quot;&gt;&lt;f(@i:1)&quot;299&quot;&gt;&gt;&lt;p(@id:750)&quot;&quot;&lt;f(@i:0)&quot;Keypad&quot;&gt;&lt;f(@i:1)&quot;395&quot;&gt;&gt;&lt;p(@id:751)&quot;&quot;&lt;f(@i:0)&quot;Keypad&quot;&gt;&lt;f(@i:1)&quot;384&quot;&gt;&gt;&lt;p(@id:752)&quot;&quot;&lt;f(@i:0)&quot;Keypad&quot;&gt;&lt;f(@i:1)&quot;119&quot;&gt;&gt;&lt;p(@id:753)&quot;&quot;&lt;f(@i:0)&quot;Keypad&quot;&gt;&lt;f(@i:1)&quot;61&quot;&gt;&gt;&lt;p(@id:754)&quot;&quot;&lt;f(@i:0)&quot;Keypad&quot;&gt;&lt;f(@i:1)&quot;175&quot;&gt;&gt;&lt;p(@id:755)&quot;&quot;&lt;f(@i:0)&quot;Keypad&quot;&gt;&lt;f(@i:1)&quot;417&quot;&gt;&gt;&lt;p(@id:756)&quot;&quot;&lt;f(@i:0)&quot;Keypad&quot;&gt;&lt;f(@i:1)&quot;237&quot;&gt;&gt;&lt;p(@id:757)&quot;&quot;&lt;f(@i:0)&quot;Keypad&quot;&gt;&lt;f(@i:1)&quot;279&quot;&gt;&gt;&lt;p(@id:758)&quot;&quot;&lt;f(@i:0)&quot;Keypad&quot;&gt;&lt;f(@i:1)&quot;130&quot;&gt;&gt;&lt;p(@id:759)&quot;&quot;&lt;f(@i:0)&quot;Keypad&quot;&gt;&lt;f(@i:1)&quot;354&quot;&gt;&gt;&lt;p(@id:760)&quot;&quot;&lt;f(@i:0)&quot;Keypad&quot;&gt;&lt;f(@i:1)&quot;362&quot;&gt;&gt;&lt;p(@id:761)&quot;&quot;&lt;f(@i:0)&quot;Keypad&quot;&gt;&lt;f(@i:1)&quot;476&quot;&gt;&gt;&lt;p(@id:762)&quot;&quot;&lt;f(@i:0)&quot;Keypad&quot;&gt;&lt;f(@i:1)&quot;203&quot;&gt;&gt;&lt;p(@id:763)&quot;&quot;&lt;f(@i:0)&quot;Keypad&quot;&gt;&lt;f(@i:1)&quot;282&quot;&gt;&gt;&lt;p(@id:764)&quot;&quot;&lt;f(@i:0)&quot;Keypad&quot;&gt;&lt;f(@i:1)&quot;130&quot;&gt;&gt;&lt;p(@id:765)&quot;&quot;&lt;f(@i:0)&quot;Keypad&quot;&gt;&lt;f(@i:1)&quot;42&quot;&gt;&gt;&lt;p(@id:766)&quot;&quot;&lt;f(@i:0)&quot;Keypad&quot;&gt;&lt;f(@i:1)&quot;364&quot;&gt;&gt;&lt;p(@id:767)&quot;&quot;&lt;f(@i:0)&quot;Keypad&quot;&gt;&lt;f(@i:1)&quot;62&quot;&gt;&gt;&lt;p(@id:768)&quot;&quot;&lt;f(@i:0)&quot;Keypad&quot;&gt;&lt;f(@i:1)&quot;487&quot;&gt;&gt;&lt;p(@id:769)&quot;&quot;&lt;f(@i:0)&quot;Keypad&quot;&gt;&lt;f(@i:1)&quot;157&quot;&gt;&gt;&lt;p(@id:770)&quot;&quot;&lt;f(@i:0)&quot;Keypad&quot;&gt;&lt;f(@i:1)&quot;391&quot;&gt;&gt;&lt;p(@id:771)&quot;&quot;&lt;f(@i:0)&quot;Keypad&quot;&gt;&lt;f(@i:1)&quot;375&quot;&gt;&gt;&lt;p(@id:772)&quot;&quot;&lt;f(@i:0)&quot;Keypad&quot;&gt;&lt;f(@i:1)&quot;387&quot;&gt;&gt;&lt;p(@id:773)&quot;&quot;&lt;f(@i:0)&quot;Keypad&quot;&gt;&lt;f(@i:1)&quot;487&quot;&gt;&gt;&lt;p(@id:774)&quot;&quot;&lt;f(@i:0)&quot;Keypad&quot;&gt;&lt;f(@i:1)&quot;315&quot;&gt;&gt;&lt;p(@id:775)&quot;&quot;&lt;f(@i:0)&quot;Keypad&quot;&gt;&lt;f(@i:1)&quot;252&quot;&gt;&gt;&lt;p(@id:776)&quot;&quot;&lt;f(@i:0)&quot;Keypad&quot;&gt;&lt;f(@i:1)&quot;486&quot;&gt;&gt;&lt;p(@id:777)&quot;&quot;&lt;f(@i:0)&quot;Keypad&quot;&gt;&lt;f(@i:1)&quot;41&quot;&gt;&gt;&lt;p(@id:778)&quot;&quot;&lt;f(@i:0)&quot;Keypad&quot;&gt;&lt;f(@i:1)&quot;246&quot;&gt;&gt;&lt;p(@id:779)&quot;&quot;&lt;f(@i:0)&quot;Keypad&quot;&gt;&lt;f(@i:1)&quot;405&quot;&gt;&gt;&lt;p(@id:780)&quot;&quot;&lt;f(@i:0)&quot;Keypad&quot;&gt;&lt;f(@i:1)&quot;442&quot;&gt;&gt;&lt;p(@id:781)&quot;&quot;&lt;f(@i:0)&quot;Keypad&quot;&gt;&lt;f(@i:1)&quot;443&quot;&gt;&gt;&lt;p(@id:782)&quot;&quot;&lt;f(@i:0)&quot;Keypad&quot;&gt;&lt;f(@i:1)&quot;464&quot;&gt;&gt;&lt;p(@id:783)&quot;&quot;&lt;f(@i:0)&quot;Keypad&quot;&gt;&lt;f(@i:1)&quot;247&quot;&gt;&gt;&lt;p(@id:784)&quot;&quot;&lt;f(@i:0)&quot;Keypad&quot;&gt;&lt;f(@i:1)&quot;393&quot;&gt;&gt;&lt;p(@id:785)&quot;&quot;&lt;f(@i:0)&quot;Keypad&quot;&gt;&lt;f(@i:1)&quot;112&quot;&gt;&gt;&lt;p(@id:786)&quot;&quot;&lt;f(@i:0)&quot;Keypad&quot;&gt;&lt;f(@i:1)&quot;446&quot;&gt;&gt;&lt;p(@id:787)&quot;&quot;&lt;f(@i:0)&quot;Keypad&quot;&gt;&lt;f(@i:1)&quot;214&quot;&gt;&gt;&lt;p(@id:788)&quot;&quot;&lt;f(@i:0)&quot;Keypad&quot;&gt;&lt;f(@i:1)&quot;390&quot;&gt;&gt;&lt;p(@id:789)&quot;&quot;&lt;f(@i:0)&quot;Keypad&quot;&gt;&lt;f(@i:1)&quot;302&quot;&gt;&gt;&lt;p(@id:790)&quot;&quot;&lt;f(@i:0)&quot;Keypad&quot;&gt;&lt;f(@i:1)&quot;417&quot;&gt;&gt;&lt;p(@id:791)&quot;&quot;&lt;f(@i:0)&quot;Keypad&quot;&gt;&lt;f(@i:1)&quot;137&quot;&gt;&gt;&lt;p(@id:792)&quot;&quot;&lt;f(@i:0)&quot;Keypad&quot;&gt;&lt;f(@i:1)&quot;61&quot;&gt;&gt;&lt;p(@id:793)&quot;&quot;&lt;f(@i:0)&quot;Keypad&quot;&gt;&lt;f(@i:1)&quot;165&quot;&gt;&gt;&lt;p(@id:794)&quot;&quot;&lt;f(@i:0)&quot;Keypad&quot;&gt;&lt;f(@i:1)&quot;345&quot;&gt;&gt;&lt;p(@id:795)&quot;&quot;&lt;f(@i:0)&quot;Keypad&quot;&gt;&lt;f(@i:1)&quot;106&quot;&gt;&gt;&lt;p(@id:796)&quot;&quot;&lt;f(@i:0)&quot;Keypad&quot;&gt;&lt;f(@i:1)&quot;491&quot;&gt;&gt;&lt;p(@id:797)&quot;&quot;&lt;f(@i:0)&quot;Keypad&quot;&gt;&lt;f(@i:1)&quot;22&quot;&gt;&gt;&lt;p(@id:798)&quot;&quot;&lt;f(@i:0)&quot;Keypad&quot;&gt;&lt;f(@i:1)&quot;136&quot;&gt;&gt;&lt;p(@id:799)&quot;&quot;&lt;f(@i:0)&quot;Keypad&quot;&gt;&lt;f(@i:1)&quot;466&quot;&gt;&gt;&lt;p(@id:800)&quot;&quot;&lt;f(@i:0)&quot;Keypad&quot;&gt;&lt;f(@i:1)&quot;479&quot;&gt;&gt;&lt;p(@id:801)&quot;&quot;&lt;f(@i:0)&quot;Keypad&quot;&gt;&lt;f(@i:1)&quot;124&quot;&gt;&gt;&lt;p(@id:802)&quot;&quot;&lt;f(@i:0)&quot;Keypad&quot;&gt;&lt;f(@i:1)&quot;176&quot;&gt;&gt;&lt;p(@id:803)&quot;&quot;&lt;f(@i:0)&quot;Keypad&quot;&gt;&lt;f(@i:1)&quot;277&quot;&gt;&gt;&lt;p(@id:804)&quot;&quot;&lt;f(@i:0)&quot;Keypad&quot;&gt;&lt;f(@i:1)&quot;104&quot;&gt;&gt;&lt;p(@id:805)&quot;&quot;&lt;f(@i:0)&quot;Keypad&quot;&gt;&lt;f(@i:1)&quot;221&quot;&gt;&gt;&lt;p(@id:806)&quot;&quot;&lt;f(@i:0)&quot;Keypad&quot;&gt;&lt;f(@i:1)&quot;487&quot;&gt;&gt;&lt;p(@id:807)&quot;&quot;&lt;f(@i:0)&quot;Keypad&quot;&gt;&lt;f(@i:1)&quot;405&quot;&gt;&gt;&lt;p(@id:808)&quot;&quot;&lt;f(@i:0)&quot;Keypad&quot;&gt;&lt;f(@i:1)&quot;424&quot;&gt;&gt;&lt;p(@id:809)&quot;&quot;&lt;f(@i:0)&quot;Keypad&quot;&gt;&lt;f(@i:1)&quot;417&quot;&gt;&gt;&lt;p(@id:810)&quot;&quot;&lt;f(@i:0)&quot;Keypad&quot;&gt;&lt;f(@i:1)&quot;277&quot;&gt;&gt;&lt;p(@id:811)&quot;&quot;&lt;f(@i:0)&quot;Keypad&quot;&gt;&lt;f(@i:1)&quot;206&quot;&gt;&gt;&lt;p(@id:812)&quot;&quot;&lt;f(@i:0)&quot;Keypad&quot;&gt;&lt;f(@i:1)&quot;124&quot;&gt;&gt;&lt;p(@id:813)&quot;&quot;&lt;f(@i:0)&quot;Keypad&quot;&gt;&lt;f(@i:1)&quot;261&quot;&gt;&gt;&lt;p(@id:814)&quot;&quot;&lt;f(@i:0)&quot;Keypad&quot;&gt;&lt;f(@i:1)&quot;491&quot;&gt;&gt;&lt;p(@id:815)&quot;&quot;&lt;f(@i:0)&quot;Keypad&quot;&gt;&lt;f(@i:1)&quot;442&quot;&gt;&gt;&lt;p(@id:816)&quot;&quot;&lt;f(@i:0)&quot;Keypad&quot;&gt;&lt;f(@i:1)&quot;442&quot;&gt;&gt;&lt;p(@id:817)&quot;&quot;&lt;f(@i:0)&quot;Keypad&quot;&gt;&lt;f(@i:1)&quot;451&quot;&gt;&gt;&lt;p(@id:818)&quot;&quot;&lt;f(@i:0)&quot;Keypad&quot;&gt;&lt;f(@i:1)&quot;288&quot;&gt;&gt;&lt;p(@id:819)&quot;&quot;&lt;f(@i:0)&quot;Keypad&quot;&gt;&lt;f(@i:1)&quot;374&quot;&gt;&gt;&lt;p(@id:820)&quot;&quot;&lt;f(@i:0)&quot;Keypad&quot;&gt;&lt;f(@i:1)&quot;424&quot;&gt;&gt;&lt;p(@id:821)&quot;&quot;&lt;f(@i:0)&quot;Keypad&quot;&gt;&lt;f(@i:1)&quot;392&quot;&gt;&gt;&lt;p(@id:822)&quot;&quot;&lt;f(@i:0)&quot;Keypad&quot;&gt;&lt;f(@i:1)&quot;374&quot;&gt;&gt;&lt;p(@id:823)&quot;&quot;&lt;f(@i:0)&quot;Keypad&quot;&gt;&lt;f(@i:1)&quot;92&quot;&gt;&gt;&lt;p(@id:824)&quot;&quot;&lt;f(@i:0)&quot;Keypad&quot;&gt;&lt;f(@i:1)&quot;221&quot;&gt;&gt;&lt;p(@id:825)&quot;&quot;&lt;f(@i:0)&quot;Keypad&quot;&gt;&lt;f(@i:1)&quot;346&quot;&gt;&gt;&lt;p(@id:826)&quot;&quot;&lt;f(@i:0)&quot;Keypad&quot;&gt;&lt;f(@i:1)&quot;490&quot;&gt;&gt;&lt;p(@id:827)&quot;&quot;&lt;f(@i:0)&quot;Keypad&quot;&gt;&lt;f(@i:1)&quot;467&quot;&gt;&gt;&lt;p(@id:828)&quot;&quot;&lt;f(@i:0)&quot;Keypad&quot;&gt;&lt;f(@i:1)&quot;407&quot;&gt;&gt;&lt;p(@id:829)&quot;&quot;&lt;f(@i:0)&quot;Keypad&quot;&gt;&lt;f(@i:1)&quot;332&quot;&gt;&gt;&lt;p(@id:830)&quot;&quot;&lt;f(@i:0)&quot;Keypad&quot;&gt;&lt;f(@i:1)&quot;332&quot;&gt;&gt;&lt;p(@id:831)&quot;&quot;&lt;f(@i:0)&quot;Keypad&quot;&gt;&lt;f(@i:1)&quot;444&quot;&gt;&gt;&lt;p(@id:832)&quot;&quot;&lt;f(@i:0)&quot;Keypad&quot;&gt;&lt;f(@i:1)&quot;4&quot;&gt;&gt;&lt;p(@id:833)&quot;&quot;&lt;f(@i:0)&quot;Keypad&quot;&gt;&lt;f(@i:1)&quot;432&quot;&gt;&gt;&lt;p(@id:834)&quot;&quot;&lt;f(@i:0)&quot;Keypad&quot;&gt;&lt;f(@i:1)&quot;460&quot;&gt;&gt;&lt;p(@id:835)&quot;&quot;&lt;f(@i:0)&quot;Keypad&quot;&gt;&lt;f(@i:1)&quot;306&quot;&gt;&gt;&lt;p(@id:836)&quot;&quot;&lt;f(@i:0)&quot;Keypad&quot;&gt;&lt;f(@i:1)&quot;306&quot;&gt;&gt;&lt;p(@id:837)&quot;&quot;&lt;f(@i:0)&quot;Keypad&quot;&gt;&lt;f(@i:1)&quot;156&quot;&gt;&gt;&lt;p(@id:838)&quot;&quot;&lt;f(@i:0)&quot;Keypad&quot;&gt;&lt;f(@i:1)&quot;223&quot;&gt;&gt;&lt;p(@id:839)&quot;&quot;&lt;f(@i:0)&quot;Keypad&quot;&gt;&lt;f(@i:1)&quot;324&quot;&gt;&gt;&lt;p(@id:840)&quot;&quot;&lt;f(@i:0)&quot;Keypad&quot;&gt;&lt;f(@i:1)&quot;346&quot;&gt;&gt;&lt;p(@id:841)&quot;&quot;&lt;f(@i:0)&quot;Keypad&quot;&gt;&lt;f(@i:1)&quot;103&quot;&gt;&gt;&lt;p(@id:842)&quot;&quot;&lt;f(@i:0)&quot;Keypad&quot;&gt;&lt;f(@i:1)&quot;237&quot;&gt;&gt;&lt;p(@id:843)&quot;&quot;&lt;f(@i:0)&quot;Keypad&quot;&gt;&lt;f(@i:1)&quot;347&quot;&gt;&gt;&lt;p(@id:844)&quot;&quot;&lt;f(@i:0)&quot;Keypad&quot;&gt;&lt;f(@i:1)&quot;172&quot;&gt;&gt;&lt;p(@id:845)&quot;&quot;&lt;f(@i:0)&quot;Keypad&quot;&gt;&lt;f(@i:1)&quot;385&quot;&gt;&gt;&lt;p(@id:846)&quot;&quot;&lt;f(@i:0)&quot;Keypad&quot;&gt;&lt;f(@i:1)&quot;248&quot;&gt;&gt;&lt;p(@id:847)&quot;&quot;&lt;f(@i:0)&quot;Keypad&quot;&gt;&lt;f(@i:1)&quot;362&quot;&gt;&gt;&lt;p(@id:848)&quot;&quot;&lt;f(@i:0)&quot;Keypad&quot;&gt;&lt;f(@i:1)&quot;248&quot;&gt;&gt;&lt;p(@id:849)&quot;&quot;&lt;f(@i:0)&quot;Keypad&quot;&gt;&lt;f(@i:1)&quot;249&quot;&gt;&gt;&lt;p(@id:850)&quot;&quot;&lt;f(@i:0)&quot;Keypad&quot;&gt;&lt;f(@i:1)&quot;378&quot;&gt;&gt;&lt;p(@id:851)&quot;&quot;&lt;f(@i:0)&quot;Keypad&quot;&gt;&lt;f(@i:1)&quot;490&quot;&gt;&gt;&lt;p(@id:852)&quot;&quot;&lt;f(@i:0)&quot;Keypad&quot;&gt;&lt;f(@i:1)&quot;249&quot;&gt;&gt;&lt;p(@id:853)&quot;&quot;&lt;f(@i:0)&quot;Keypad&quot;&gt;&lt;f(@i:1)&quot;366&quot;&gt;&gt;&lt;p(@id:854)&quot;&quot;&lt;f(@i:0)&quot;Keypad&quot;&gt;&lt;f(@i:1)&quot;4&quot;&gt;&gt;&lt;p(@id:855)&quot;&quot;&lt;f(@i:0)&quot;Keypad&quot;&gt;&lt;f(@i:1)&quot;288&quot;&gt;&gt;&lt;p(@id:856)&quot;&quot;&lt;f(@i:0)&quot;Keypad&quot;&gt;&lt;f(@i:1)&quot;380&quot;&gt;&gt;&lt;p(@id:857)&quot;&quot;&lt;f(@i:0)&quot;Keypad&quot;&gt;&lt;f(@i:1)&quot;407&quot;&gt;&gt;&lt;p(@id:858)&quot;&quot;&lt;f(@i:0)&quot;Keypad&quot;&gt;&lt;f(@i:1)&quot;476&quot;&gt;&gt;&lt;p(@id:859)&quot;&quot;&lt;f(@i:0)&quot;Keypad&quot;&gt;&lt;f(@i:1)&quot;140&quot;&gt;&gt;&lt;p(@id:860)&quot;&quot;&lt;f(@i:0)&quot;Keypad&quot;&gt;&lt;f(@i:1)&quot;31&quot;&gt;&gt;&lt;p(@id:861)&quot;&quot;&lt;f(@i:0)&quot;Keypad&quot;&gt;&lt;f(@i:1)&quot;343&quot;&gt;&gt;&lt;p(@id:862)&quot;&quot;&lt;f(@i:0)&quot;Keypad&quot;&gt;&lt;f(@i:1)&quot;389&quot;&gt;&gt;&lt;p(@id:863)&quot;&quot;&lt;f(@i:0)&quot;Keypad&quot;&gt;&lt;f(@i:1)&quot;444&quot;&gt;&gt;&lt;p(@id:864)&quot;&quot;&lt;f(@i:0)&quot;Keypad&quot;&gt;&lt;f(@i:1)&quot;156&quot;&gt;&gt;&lt;p(@id:865)&quot;&quot;&lt;f(@i:0)&quot;Keypad&quot;&gt;&lt;f(@i:1)&quot;139&quot;&gt;&gt;&lt;p(@id:866)&quot;&quot;&lt;f(@i:0)&quot;Keypad&quot;&gt;&lt;f(@i:1)&quot;385&quot;&gt;&gt;&lt;p(@id:867)&quot;&quot;&lt;f(@i:0)&quot;Keypad&quot;&gt;&lt;f(@i:1)&quot;216&quot;&gt;&gt;&lt;p(@id:868)&quot;&quot;&lt;f(@i:0)&quot;Keypad&quot;&gt;&lt;f(@i:1)&quot;302&quot;&gt;&gt;&lt;p(@id:869)&quot;&quot;&lt;f(@i:0)&quot;Keypad&quot;&gt;&lt;f(@i:1)&quot;424&quot;&gt;&gt;&lt;p(@id:870)&quot;&quot;&lt;f(@i:0)&quot;Keypad&quot;&gt;&lt;f(@i:1)&quot;223&quot;&gt;&gt;&lt;p(@id:871)&quot;&quot;&lt;f(@i:0)&quot;Keypad&quot;&gt;&lt;f(@i:1)&quot;294&quot;&gt;&gt;&lt;p(@id:872)&quot;&quot;&lt;f(@i:0)&quot;Keypad&quot;&gt;&lt;f(@i:1)&quot;130&quot;&gt;&gt;&lt;p(@id:873)&quot;&quot;&lt;f(@i:0)&quot;Keypad&quot;&gt;&lt;f(@i:1)&quot;4&quot;&gt;&gt;&lt;p(@id:874)&quot;&quot;&lt;f(@i:0)&quot;Keypad&quot;&gt;&lt;f(@i:1)&quot;277&quot;&gt;&gt;&lt;p(@id:875)&quot;&quot;&lt;f(@i:0)&quot;Keypad&quot;&gt;&lt;f(@i:1)&quot;400&quot;&gt;&gt;&lt;p(@id:876)&quot;&quot;&lt;f(@i:0)&quot;Keypad&quot;&gt;&lt;f(@i:1)&quot;499&quot;&gt;&gt;&lt;p(@id:877)&quot;&quot;&lt;f(@i:0)&quot;Keypad&quot;&gt;&lt;f(@i:1)&quot;318&quot;&gt;&gt;&lt;p(@id:878)&quot;&quot;&lt;f(@i:0)&quot;Keypad&quot;&gt;&lt;f(@i:1)&quot;353&quot;&gt;&gt;&lt;p(@id:879)&quot;&quot;&lt;f(@i:0)&quot;Keypad&quot;&gt;&lt;f(@i:1)&quot;236&quot;&gt;&gt;&lt;p(@id:880)&quot;&quot;&lt;f(@i:0)&quot;Keypad&quot;&gt;&lt;f(@i:1)&quot;247&quot;&gt;&gt;&lt;p(@id:881)&quot;&quot;&lt;f(@i:0)&quot;Keypad&quot;&gt;&lt;f(@i:1)&quot;112&quot;&gt;&gt;&lt;p(@id:882)&quot;&quot;&lt;f(@i:0)&quot;Keypad&quot;&gt;&lt;f(@i:1)&quot;236&quot;&gt;&gt;&lt;p(@id:883)&quot;&quot;&lt;f(@i:0)&quot;Keypad&quot;&gt;&lt;f(@i:1)&quot;107&quot;&gt;&gt;&lt;p(@id:884)&quot;&quot;&lt;f(@i:0)&quot;Keypad&quot;&gt;&lt;f(@i:1)&quot;383&quot;&gt;&gt;&lt;p(@id:885)&quot;&quot;&lt;f(@i:0)&quot;Keypad&quot;&gt;&lt;f(@i:1)&quot;140&quot;&gt;&gt;&lt;p(@id:886)&quot;&quot;&lt;f(@i:0)&quot;Keypad&quot;&gt;&lt;f(@i:1)&quot;364&quot;&gt;&gt;&lt;p(@id:887)&quot;&quot;&lt;f(@i:0)&quot;Keypad&quot;&gt;&lt;f(@i:1)&quot;390&quot;&gt;&gt;&lt;p(@id:888)&quot;&quot;&lt;f(@i:0)&quot;Keypad&quot;&gt;&lt;f(@i:1)&quot;429&quot;&gt;&gt;&lt;p(@id:889)&quot;&quot;&lt;f(@i:0)&quot;Keypad&quot;&gt;&lt;f(@i:1)&quot;220&quot;&gt;&gt;&lt;p(@id:890)&quot;&quot;&lt;f(@i:0)&quot;Keypad&quot;&gt;&lt;f(@i:1)&quot;294&quot;&gt;&gt;&lt;p(@id:891)&quot;&quot;&lt;f(@i:0)&quot;Keypad&quot;&gt;&lt;f(@i:1)&quot;138&quot;&gt;&gt;&lt;p(@id:892)&quot;&quot;&lt;f(@i:0)&quot;Keypad&quot;&gt;&lt;f(@i:1)&quot;341&quot;&gt;&gt;&lt;p(@id:893)&quot;&quot;&lt;f(@i:0)&quot;Keypad&quot;&gt;&lt;f(@i:1)&quot;208&quot;&gt;&gt;&lt;p(@id:894)&quot;&quot;&lt;f(@i:0)&quot;Keypad&quot;&gt;&lt;f(@i:1)&quot;236&quot;&gt;&gt;&lt;p(@id:895)&quot;&quot;&lt;f(@i:0)&quot;Keypad&quot;&gt;&lt;f(@i:1)&quot;220&quot;&gt;&gt;&lt;p(@id:896)&quot;&quot;&lt;f(@i:0)&quot;Keypad&quot;&gt;&lt;f(@i:1)&quot;151&quot;&gt;&gt;&lt;p(@id:897)&quot;&quot;&lt;f(@i:0)&quot;Keypad&quot;&gt;&lt;f(@i:1)&quot;286&quot;&gt;&gt;&lt;p(@id:898)&quot;&quot;&lt;f(@i:0)&quot;Keypad&quot;&gt;&lt;f(@i:1)&quot;14&quot;&gt;&gt;&lt;p(@id:899)&quot;&quot;&lt;f(@i:0)&quot;Keypad&quot;&gt;&lt;f(@i:1)&quot;246&quot;&gt;&gt;&lt;p(@id:900)&quot;&quot;&lt;f(@i:0)&quot;Keypad&quot;&gt;&lt;f(@i:1)&quot;105&quot;&gt;&gt;&lt;p(@id:901)&quot;&quot;&lt;f(@i:0)&quot;Keypad&quot;&gt;&lt;f(@i:1)&quot;247&quot;&gt;&gt;&lt;p(@id:902)&quot;&quot;&lt;f(@i:0)&quot;Keypad&quot;&gt;&lt;f(@i:1)&quot;397&quot;&gt;&gt;&lt;p(@id:903)&quot;&quot;&lt;f(@i:0)&quot;Keypad&quot;&gt;&lt;f(@i:1)&quot;110&quot;&gt;&gt;&lt;p(@id:904)&quot;&quot;&lt;f(@i:0)&quot;Keypad&quot;&gt;&lt;f(@i:1)&quot;227&quot;&gt;&gt;&lt;p(@id:905)&quot;&quot;&lt;f(@i:0)&quot;Keypad&quot;&gt;&lt;f(@i:1)&quot;230&quot;&gt;&gt;&lt;p(@id:906)&quot;&quot;&lt;f(@i:0)&quot;Keypad&quot;&gt;&lt;f(@i:1)&quot;272&quot;&gt;&gt;&lt;p(@id:907)&quot;&quot;&lt;f(@i:0)&quot;Keypad&quot;&gt;&lt;f(@i:1)&quot;365&quot;&gt;&gt;&lt;p(@id:908)&quot;&quot;&lt;f(@i:0)&quot;Keypad&quot;&gt;&lt;f(@i:1)&quot;371&quot;&gt;&gt;&lt;p(@id:909)&quot;&quot;&lt;f(@i:0)&quot;Keypad&quot;&gt;&lt;f(@i:1)&quot;373&quot;&gt;&gt;&lt;p(@id:910)&quot;&quot;&lt;f(@i:0)&quot;Keypad&quot;&gt;&lt;f(@i:1)&quot;324&quot;&gt;&gt;&lt;p(@id:911)&quot;&quot;&lt;f(@i:0)&quot;Keypad&quot;&gt;&lt;f(@i:1)&quot;160&quot;&gt;&gt;&lt;p(@id:912)&quot;&quot;&lt;f(@i:0)&quot;Keypad&quot;&gt;&lt;f(@i:1)&quot;383&quot;&gt;&gt;&lt;p(@id:913)&quot;&quot;&lt;f(@i:0)&quot;Keypad&quot;&gt;&lt;f(@i:1)&quot;51&quot;&gt;&gt;&lt;p(@id:914)&quot;&quot;&lt;f(@i:0)&quot;Keypad&quot;&gt;&lt;f(@i:1)&quot;279&quot;&gt;&gt;&lt;p(@id:915)&quot;&quot;&lt;f(@i:0)&quot;Keypad&quot;&gt;&lt;f(@i:1)&quot;296&quot;&gt;&gt;&lt;p(@id:916)&quot;&quot;&lt;f(@i:0)&quot;Keypad&quot;&gt;&lt;f(@i:1)&quot;460&quot;&gt;&gt;&lt;p(@id:917)&quot;&quot;&lt;f(@i:0)&quot;Keypad&quot;&gt;&lt;f(@i:1)&quot;429&quot;&gt;&gt;&lt;p(@id:918)&quot;&quot;&lt;f(@i:0)&quot;Keypad&quot;&gt;&lt;f(@i:1)&quot;191&quot;&gt;&gt;&lt;p(@id:919)&quot;&quot;&lt;f(@i:0)&quot;Keypad&quot;&gt;&lt;f(@i:1)&quot;491&quot;&gt;&gt;&lt;p(@id:920)&quot;&quot;&lt;f(@i:0)&quot;Keypad&quot;&gt;&lt;f(@i:1)&quot;160&quot;&gt;&gt;&lt;p(@id:921)&quot;&quot;&lt;f(@i:0)&quot;Keypad&quot;&gt;&lt;f(@i:1)&quot;435&quot;&gt;&gt;&lt;p(@id:922)&quot;&quot;&lt;f(@i:0)&quot;Keypad&quot;&gt;&lt;f(@i:1)&quot;286&quot;&gt;&gt;&lt;p(@id:923)&quot;&quot;&lt;f(@i:0)&quot;Keypad&quot;&gt;&lt;f(@i:1)&quot;237&quot;&gt;&gt;&lt;p(@id:924)&quot;&quot;&lt;f(@i:0)&quot;Keypad&quot;&gt;&lt;f(@i:1)&quot;220&quot;&gt;&gt;&lt;p(@id:925)&quot;&quot;&lt;f(@i:0)&quot;Keypad&quot;&gt;&lt;f(@i:1)&quot;272&quot;&gt;&gt;&lt;p(@id:926)&quot;&quot;&lt;f(@i:0)&quot;Keypad&quot;&gt;&lt;f(@i:1)&quot;149&quot;&gt;&gt;&lt;p(@id:927)&quot;&quot;&lt;f(@i:0)&quot;Keypad&quot;&gt;&lt;f(@i:1)&quot;466&quot;&gt;&gt;&lt;p(@id:928)&quot;&quot;&lt;f(@i:0)&quot;Keypad&quot;&gt;&lt;f(@i:1)&quot;160&quot;&gt;&gt;&lt;p(@id:929)&quot;&quot;&lt;f(@i:0)&quot;Keypad&quot;&gt;&lt;f(@i:1)&quot;307&quot;&gt;&gt;&lt;p(@id:930)&quot;&quot;&lt;f(@i:0)&quot;Keypad&quot;&gt;&lt;f(@i:1)&quot;122&quot;&gt;&gt;&lt;p(@id:931)&quot;&quot;&lt;f(@i:0)&quot;Keypad&quot;&gt;&lt;f(@i:1)&quot;373&quot;&gt;&gt;&lt;p(@id:932)&quot;&quot;&lt;f(@i:0)&quot;Keypad&quot;&gt;&lt;f(@i:1)&quot;246&quot;&gt;&gt;&lt;p(@id:933)&quot;&quot;&lt;f(@i:0)&quot;Keypad&quot;&gt;&lt;f(@i:1)&quot;296&quot;&gt;&gt;&lt;p(@id:934)&quot;&quot;&lt;f(@i:0)&quot;Keypad&quot;&gt;&lt;f(@i:1)&quot;307&quot;&gt;&gt;&lt;p(@id:935)&quot;&quot;&lt;f(@i:0)&quot;Keypad&quot;&gt;&lt;f(@i:1)&quot;279&quot;&gt;&gt;&lt;p(@id:936)&quot;&quot;&lt;f(@i:0)&quot;Keypad&quot;&gt;&lt;f(@i:1)&quot;464&quot;&gt;&gt;&lt;p(@id:937)&quot;&quot;&lt;f(@i:0)&quot;Keypad&quot;&gt;&lt;f(@i:1)&quot;279&quot;&gt;&gt;&lt;p(@id:938)&quot;&quot;&lt;f(@i:0)&quot;Keypad&quot;&gt;&lt;f(@i:1)&quot;272&quot;&gt;&gt;&lt;p(@id:939)&quot;&quot;&lt;f(@i:0)&quot;Keypad&quot;&gt;&lt;f(@i:1)&quot;392&quot;&gt;&gt;&lt;p(@id:940)&quot;&quot;&lt;f(@i:0)&quot;Keypad&quot;&gt;&lt;f(@i:1)&quot;122&quot;&gt;&gt;&lt;p(@id:941)&quot;&quot;&lt;f(@i:0)&quot;Keypad&quot;&gt;&lt;f(@i:1)&quot;369&quot;&gt;&gt;&lt;p(@id:942)&quot;&quot;&lt;f(@i:0)&quot;Keypad&quot;&gt;&lt;f(@i:1)&quot;119&quot;&gt;&gt;&lt;p(@id:943)&quot;&quot;&lt;f(@i:0)&quot;Keypad&quot;&gt;&lt;f(@i:1)&quot;115&quot;&gt;&gt;&lt;p(@id:944)&quot;&quot;&lt;f(@i:0)&quot;Keypad&quot;&gt;&lt;f(@i:1)&quot;203&quot;&gt;&gt;&lt;p(@id:945)&quot;&quot;&lt;f(@i:0)&quot;Keypad&quot;&gt;&lt;f(@i:1)&quot;237&quot;&gt;&gt;&lt;p(@id:946)&quot;&quot;&lt;f(@i:0)&quot;Keypad&quot;&gt;&lt;f(@i:1)&quot;419&quot;&gt;&gt;&lt;p(@id:947)&quot;&quot;&lt;f(@i:0)&quot;Keypad&quot;&gt;&lt;f(@i:1)&quot;433&quot;&gt;&gt;&lt;p(@id:948)&quot;&quot;&lt;f(@i:0)&quot;Keypad&quot;&gt;&lt;f(@i:1)&quot;384&quot;&gt;&gt;&lt;p(@id:949)&quot;&quot;&lt;f(@i:0)&quot;Keypad&quot;&gt;&lt;f(@i:1)&quot;227&quot;&gt;&gt;&lt;p(@id:950)&quot;&quot;&lt;f(@i:0)&quot;Keypad&quot;&gt;&lt;f(@i:1)&quot;486&quot;&gt;&gt;&lt;p(@id:951)&quot;&quot;&lt;f(@i:0)&quot;Keypad&quot;&gt;&lt;f(@i:1)&quot;373&quot;&gt;&gt;&lt;p(@id:952)&quot;&quot;&lt;f(@i:0)&quot;Keypad&quot;&gt;&lt;f(@i:1)&quot;381&quot;&gt;&gt;&lt;p(@id:953)&quot;&quot;&lt;f(@i:0)&quot;Keypad&quot;&gt;&lt;f(@i:1)&quot;149&quot;&gt;&gt;&lt;p(@id:954)&quot;&quot;&lt;f(@i:0)&quot;Keypad&quot;&gt;&lt;f(@i:1)&quot;115&quot;&gt;&gt;&lt;p(@id:955)&quot;&quot;&lt;f(@i:0)&quot;Keypad&quot;&gt;&lt;f(@i:1)&quot;3&quot;&gt;&gt;&lt;p(@id:956)&quot;&quot;&lt;f(@i:0)&quot;Keypad&quot;&gt;&lt;f(@i:1)&quot;118&quot;&gt;&gt;&lt;p(@id:957)&quot;&quot;&lt;f(@i:0)&quot;Keypad&quot;&gt;&lt;f(@i:1)&quot;460&quot;&gt;&gt;&lt;p(@id:958)&quot;&quot;&lt;f(@i:0)&quot;Keypad&quot;&gt;&lt;f(@i:1)&quot;295&quot;&gt;&gt;&lt;p(@id:959)&quot;&quot;&lt;f(@i:0)&quot;Keypad&quot;&gt;&lt;f(@i:1)&quot;136&quot;&gt;&gt;&gt;&lt;fields&quot;&quot;&lt;fld(@i:0)&quot;&quot;&lt;n&quot;First Name&quot;&gt;&gt;&lt;fld(@i:1)&quot;&quot;&lt;n&quot;Last Name&quot;&gt;&gt;&lt;fld(@i:2)&quot;&quot;&lt;n&quot;Entry Disabled&quot;&gt;&gt;&lt;fld(@i:3)&quot;&quot;&lt;n&quot;Participant Group&quot;&gt;&gt;&lt;fld(@i:4)&quot;&quot;&lt;n&quot;Team&quot;&gt;&gt;&lt;fld(@i:5)&quot;&quot;&lt;n&quot;Voting Weight&quot;&gt;&gt;&gt;&lt;trIndex&quot;&quot;&lt;tr(@tid:3@pid:267)&quot;&quot;&lt;v&quot;512&quot;&gt;&gt;&lt;tr(@tid:3@pid:148)&quot;&quot;&lt;v&quot;513&quot;&gt;&gt;&lt;tr(@tid:3@pid:156)&quot;&quot;&lt;v&quot;514&quot;&gt;&gt;&lt;tr(@tid:3@pid:266)&quot;&quot;&lt;v&quot;515&quot;&gt;&gt;&lt;tr(@tid:3@pid:311)&quot;&quot;&lt;v&quot;516&quot;&gt;&gt;&lt;tr(@tid:3@pid:409)&quot;&quot;&lt;v&quot;517&quot;&gt;&gt;&lt;tr(@tid:3@pid:452)&quot;&quot;&lt;v&quot;518&quot;&gt;&gt;&lt;tr(@tid:3@pid:459)&quot;&quot;&lt;v&quot;519&quot;&gt;&gt;&lt;tr(@tid:3@pid:475)&quot;&quot;&lt;v&quot;520&quot;&gt;&gt;&lt;tr(@tid:3@pid:129)&quot;&quot;&lt;v&quot;521&quot;&gt;&gt;&lt;tr(@tid:1@pid:227)&quot;&quot;&lt;v&quot;522&quot;&gt;&gt;&lt;tr(@tid:3@pid:145)&quot;&quot;&lt;v&quot;523&quot;&gt;&gt;&lt;tr(@tid:3@pid:149)&quot;&quot;&lt;v&quot;524&quot;&gt;&gt;&lt;tr(@tid:3@pid:163)&quot;&quot;&lt;v&quot;525&quot;&gt;&gt;&lt;tr(@tid:3@pid:164)&quot;&quot;&lt;v&quot;526&quot;&gt;&gt;&lt;tr(@tid:3@pid:202)&quot;&quot;&lt;v&quot;527&quot;&gt;&gt;&lt;tr(@tid:1@pid:302)&quot;&quot;&lt;v&quot;528&quot;&gt;&gt;&lt;tr(@tid:3@pid:213)&quot;&quot;&lt;v&quot;529&quot;&gt;&gt;&lt;tr(@tid:3@pid:218)&quot;&quot;&lt;v&quot;530&quot;&gt;&gt;&lt;tr(@tid:3@pid:241)&quot;&quot;&lt;v&quot;531&quot;&gt;&gt;&lt;tr(@tid:3@pid:253)&quot;&quot;&lt;v&quot;532&quot;&gt;&gt;&lt;tr(@tid:3@pid:273)&quot;&quot;&lt;v&quot;533&quot;&gt;&gt;&lt;tr(@tid:3@pid:278)&quot;&quot;&lt;v&quot;534&quot;&gt;&gt;&lt;tr(@tid:3@pid:294)&quot;&quot;&lt;v&quot;535&quot;&gt;&gt;&lt;tr(@tid:3@pid:297)&quot;&quot;&lt;v&quot;536&quot;&gt;&gt;&lt;tr(@tid:1@pid:22)&quot;&quot;&lt;v&quot;537&quot;&gt;&gt;&lt;tr(@tid:3@pid:497)&quot;&quot;&lt;v&quot;538&quot;&gt;&gt;&lt;tr(@tid:1@pid:139)&quot;&quot;&lt;v&quot;539&quot;&gt;&gt;&lt;tr(@tid:3@pid:114)&quot;&quot;&lt;v&quot;540&quot;&gt;&gt;&lt;tr(@tid:3@pid:116)&quot;&quot;&lt;v&quot;541&quot;&gt;&gt;&lt;tr(@tid:3@pid:173)&quot;&quot;&lt;v&quot;542&quot;&gt;&gt;&lt;tr(@tid:3@pid:222)&quot;&quot;&lt;v&quot;543&quot;&gt;&gt;&lt;tr(@tid:3@pid:258)&quot;&quot;&lt;v&quot;544&quot;&gt;&gt;&lt;tr(@tid:3@pid:450)&quot;&quot;&lt;v&quot;545&quot;&gt;&gt;&lt;tr(@tid:3@pid:474)&quot;&quot;&lt;v&quot;546&quot;&gt;&gt;&lt;tr(@tid:3@pid:105)&quot;&quot;&lt;v&quot;547&quot;&gt;&gt;&lt;tr(@tid:3@pid:118)&quot;&quot;&lt;v&quot;548&quot;&gt;&gt;&lt;tr(@tid:1@pid:216)&quot;&quot;&lt;v&quot;549&quot;&gt;&gt;&lt;tr(@tid:3@pid:166)&quot;&quot;&lt;v&quot;550&quot;&gt;&gt;&lt;tr(@tid:1@pid:256)&quot;&quot;&lt;v&quot;551&quot;&gt;&gt;&lt;tr(@tid:1@pid:371)&quot;&quot;&lt;v&quot;552&quot;&gt;&gt;&lt;tr(@tid:1@pid:499)&quot;&quot;&lt;v&quot;553&quot;&gt;&gt;&lt;tr(@tid:4@pid:305)&quot;&quot;&lt;v&quot;554&quot;&gt;&gt;&lt;tr(@tid:3@pid:454)&quot;&quot;&lt;v&quot;555&quot;&gt;&gt;&lt;tr(@tid:2@pid:371)&quot;&quot;&lt;v&quot;556&quot;&gt;&gt;&lt;tr(@tid:3@pid:162)&quot;&quot;&lt;v&quot;557&quot;&gt;&gt;&lt;tr(@tid:3@pid:170)&quot;&quot;&lt;v&quot;558&quot;&gt;&gt;&lt;tr(@tid:3@pid:229)&quot;&quot;&lt;v&quot;559&quot;&gt;&gt;&lt;tr(@tid:3@pid:270)&quot;&quot;&lt;v&quot;560&quot;&gt;&gt;&lt;tr(@tid:3@pid:255)&quot;&quot;&lt;v&quot;561&quot;&gt;&gt;&lt;tr(@tid:3@pid:283)&quot;&quot;&lt;v&quot;562&quot;&gt;&gt;&lt;tr(@tid:3@pid:291)&quot;&quot;&lt;v&quot;563&quot;&gt;&gt;&lt;tr(@tid:3@pid:295)&quot;&quot;&lt;v&quot;564&quot;&gt;&gt;&lt;tr(@tid:2@pid:107)&quot;&quot;&lt;v&quot;565&quot;&gt;&gt;&lt;tr(@tid:3@pid:306)&quot;&quot;&lt;v&quot;566&quot;&gt;&gt;&lt;tr(@tid:3@pid:433)&quot;&quot;&lt;v&quot;567&quot;&gt;&gt;&lt;tr(@tid:3@pid:426)&quot;&quot;&lt;v&quot;568&quot;&gt;&gt;&lt;tr(@tid:3@pid:462)&quot;&quot;&lt;v&quot;569&quot;&gt;&gt;&lt;tr(@tid:3@pid:115)&quot;&quot;&lt;v&quot;570&quot;&gt;&gt;&lt;tr(@tid:3@pid:210)&quot;&quot;&lt;v&quot;571&quot;&gt;&gt;&lt;tr(@tid:3@pid:228)&quot;&quot;&lt;v&quot;572&quot;&gt;&gt;&lt;tr(@tid:3@pid:232)&quot;&quot;&lt;v&quot;573&quot;&gt;&gt;&lt;tr(@tid:3@pid:250)&quot;&quot;&lt;v&quot;574&quot;&gt;&gt;&lt;tr(@tid:3@pid:259)&quot;&quot;&lt;v&quot;575&quot;&gt;&gt;&lt;tr(@tid:3@pid:281)&quot;&quot;&lt;v&quot;576&quot;&gt;&gt;&lt;tr(@tid:3@pid:208)&quot;&quot;&lt;v&quot;577&quot;&gt;&gt;&lt;tr(@tid:3@pid:268)&quot;&quot;&lt;v&quot;578&quot;&gt;&gt;&lt;tr(@tid:3@pid:334)&quot;&quot;&lt;v&quot;579&quot;&gt;&gt;&lt;tr(@tid:1@pid:107)&quot;&quot;&lt;v&quot;580&quot;&gt;&gt;&lt;tr(@tid:3@pid:32)&quot;&quot;&lt;v&quot;581&quot;&gt;&gt;&lt;tr(@tid:3@pid:219)&quot;&quot;&lt;v&quot;582&quot;&gt;&gt;&lt;tr(@tid:3@pid:263)&quot;&quot;&lt;v&quot;583&quot;&gt;&gt;&lt;tr(@tid:3@pid:348)&quot;&quot;&lt;v&quot;584&quot;&gt;&gt;&lt;tr(@tid:3@pid:386)&quot;&quot;&lt;v&quot;585&quot;&gt;&gt;&lt;tr(@tid:3@pid:413)&quot;&quot;&lt;v&quot;586&quot;&gt;&gt;&lt;tr(@tid:3@pid:435)&quot;&quot;&lt;v&quot;587&quot;&gt;&gt;&lt;tr(@tid:3@pid:457)&quot;&quot;&lt;v&quot;588&quot;&gt;&gt;&lt;tr(@tid:3@pid:480)&quot;&quot;&lt;v&quot;589&quot;&gt;&gt;&lt;tr(@tid:3@pid:52)&quot;&quot;&lt;v&quot;590&quot;&gt;&gt;&lt;tr(@tid:3@pid:81)&quot;&quot;&lt;v&quot;591&quot;&gt;&gt;&lt;tr(@tid:3@pid:104)&quot;&quot;&lt;v&quot;592&quot;&gt;&gt;&lt;tr(@tid:3@pid:287)&quot;&quot;&lt;v&quot;593&quot;&gt;&gt;&lt;tr(@tid:3@pid:301)&quot;&quot;&lt;v&quot;594&quot;&gt;&gt;&lt;tr(@tid:3@pid:369)&quot;&quot;&lt;v&quot;595&quot;&gt;&gt;&lt;tr(@tid:3@pid:174)&quot;&quot;&lt;v&quot;596&quot;&gt;&gt;&lt;tr(@tid:3@pid:243)&quot;&quot;&lt;v&quot;597&quot;&gt;&gt;&lt;tr(@tid:1@pid:147)&quot;&quot;&lt;v&quot;598&quot;&gt;&gt;&lt;tr(@tid:3@pid:109)&quot;&quot;&lt;v&quot;599&quot;&gt;&gt;&lt;tr(@tid:3@pid:238)&quot;&quot;&lt;v&quot;600&quot;&gt;&gt;&lt;tr(@tid:3@pid:262)&quot;&quot;&lt;v&quot;601&quot;&gt;&gt;&lt;tr(@tid:3@pid:458)&quot;&quot;&lt;v&quot;602&quot;&gt;&gt;&lt;tr(@tid:3@pid:225)&quot;&quot;&lt;v&quot;603&quot;&gt;&gt;&lt;tr(@tid:3@pid:332)&quot;&quot;&lt;v&quot;604&quot;&gt;&gt;&lt;tr(@tid:3@pid:2)&quot;&quot;&lt;v&quot;605&quot;&gt;&gt;&lt;tr(@tid:3@pid:150)&quot;&quot;&lt;v&quot;606&quot;&gt;&gt;&lt;tr(@tid:1@pid:168)&quot;&quot;&lt;v&quot;607&quot;&gt;&gt;&lt;tr(@tid:3@pid:176)&quot;&quot;&lt;v&quot;608&quot;&gt;&gt;&lt;tr(@tid:3@pid:11)&quot;&quot;&lt;v&quot;609&quot;&gt;&gt;&lt;tr(@tid:3@pid:313)&quot;&quot;&lt;v&quot;610&quot;&gt;&gt;&lt;tr(@tid:2@pid:168)&quot;&quot;&lt;v&quot;611&quot;&gt;&gt;&lt;tr(@tid:3@pid:406)&quot;&quot;&lt;v&quot;612&quot;&gt;&gt;&lt;tr(@tid:3@pid:465)&quot;&quot;&lt;v&quot;613&quot;&gt;&gt;&lt;tr(@tid:3@pid:274)&quot;&quot;&lt;v&quot;614&quot;&gt;&gt;&lt;tr(@tid:2@pid:260)&quot;&quot;&lt;v&quot;615&quot;&gt;&gt;&lt;tr(@tid:1@pid:260)&quot;&quot;&lt;v&quot;616&quot;&gt;&gt;&lt;tr(@tid:3@pid:207)&quot;&quot;&lt;v&quot;617&quot;&gt;&gt;&lt;tr(@tid:3@pid:231)&quot;&quot;&lt;v&quot;618&quot;&gt;&gt;&lt;tr(@tid:3@pid:429)&quot;&quot;&lt;v&quot;619&quot;&gt;&gt;&lt;tr(@tid:3@pid:138)&quot;&quot;&lt;v&quot;620&quot;&gt;&gt;&lt;tr(@tid:3@pid:275)&quot;&quot;&lt;v&quot;621&quot;&gt;&gt;&lt;tr(@tid:3@pid:304)&quot;&quot;&lt;v&quot;622&quot;&gt;&gt;&lt;tr(@tid:3@pid:211)&quot;&quot;&lt;v&quot;623&quot;&gt;&gt;&lt;tr(@tid:3@pid:265)&quot;&quot;&lt;v&quot;624&quot;&gt;&gt;&lt;tr(@tid:3@pid:296)&quot;&quot;&lt;v&quot;625&quot;&gt;&gt;&lt;tr(@tid:3@pid:242)&quot;&quot;&lt;v&quot;626&quot;&gt;&gt;&lt;tr(@tid:2@pid:147)&quot;&quot;&lt;v&quot;627&quot;&gt;&gt;&lt;tr(@tid:3@pid:422)&quot;&quot;&lt;v&quot;628&quot;&gt;&gt;&lt;tr(@tid:3@pid:240)&quot;&quot;&lt;v&quot;629&quot;&gt;&gt;&lt;tr(@tid:3@pid:280)&quot;&quot;&lt;v&quot;630&quot;&gt;&gt;&lt;tr(@tid:1@pid:205)&quot;&quot;&lt;v&quot;631&quot;&gt;&gt;&lt;tr(@tid:3@pid:146)&quot;&quot;&lt;v&quot;632&quot;&gt;&gt;&lt;tr(@tid:3@pid:182)&quot;&quot;&lt;v&quot;633&quot;&gt;&gt;&lt;tr(@tid:3@pid:234)&quot;&quot;&lt;v&quot;634&quot;&gt;&gt;&lt;tr(@tid:1@pid:212)&quot;&quot;&lt;v&quot;635&quot;&gt;&gt;&lt;tr(@tid:3@pid:376)&quot;&quot;&lt;v&quot;636&quot;&gt;&gt;&lt;tr(@tid:2@pid:227)&quot;&quot;&lt;v&quot;637&quot;&gt;&gt;&lt;tr(@tid:2@pid:205)&quot;&quot;&lt;v&quot;638&quot;&gt;&gt;&lt;tr(@tid:3@pid:314)&quot;&quot;&lt;v&quot;639&quot;&gt;&gt;&lt;tr(@tid:1@pid:464)&quot;&quot;&lt;v&quot;640&quot;&gt;&gt;&lt;tr(@tid:3@pid:303)&quot;&quot;&lt;v&quot;641&quot;&gt;&gt;&lt;tr(@tid:3@pid:322)&quot;&quot;&lt;v&quot;642&quot;&gt;&gt;&lt;tr(@tid:3@pid:387)&quot;&quot;&lt;v&quot;643&quot;&gt;&gt;&lt;tr(@tid:3@pid:21)&quot;&quot;&lt;v&quot;644&quot;&gt;&gt;&lt;tr(@tid:3@pid:290)&quot;&quot;&lt;v&quot;645&quot;&gt;&gt;&lt;tr(@tid:3@pid:257)&quot;&quot;&lt;v&quot;646&quot;&gt;&gt;&lt;tr(@tid:2@pid:499)&quot;&quot;&lt;v&quot;647&quot;&gt;&gt;&lt;tr(@tid:3@pid:349)&quot;&quot;&lt;v&quot;648&quot;&gt;&gt;&lt;tr(@tid:1@pid:191)&quot;&quot;&lt;v&quot;649&quot;&gt;&gt;&lt;tr(@tid:2@pid:212)&quot;&quot;&lt;v&quot;650&quot;&gt;&gt;&lt;tr(@tid:2@pid:269)&quot;&quot;&lt;v&quot;651&quot;&gt;&gt;&lt;tr(@tid:3@pid:363)&quot;&quot;&lt;v&quot;652&quot;&gt;&gt;&lt;tr(@tid:3@pid:333)&quot;&quot;&lt;v&quot;653&quot;&gt;&gt;&lt;tr(@tid:3@pid:127)&quot;&quot;&lt;v&quot;654&quot;&gt;&gt;&lt;tr(@tid:4@pid:244)&quot;&quot;&lt;v&quot;655&quot;&gt;&gt;&lt;tr(@tid:3@pid:342)&quot;&quot;&lt;v&quot;656&quot;&gt;&gt;&lt;tr(@tid:2@pid:175)&quot;&quot;&lt;v&quot;657&quot;&gt;&gt;&lt;tr(@tid:3@pid:398)&quot;&quot;&lt;v&quot;658&quot;&gt;&gt;&lt;tr(@tid:2@pid:191)&quot;&quot;&lt;v&quot;659&quot;&gt;&gt;&lt;tr(@tid:1@pid:41)&quot;&quot;&lt;v&quot;660&quot;&gt;&gt;&lt;tr(@tid:3@pid:1)&quot;&quot;&lt;v&quot;661&quot;&gt;&gt;&lt;tr(@tid:3@pid:82)&quot;&quot;&lt;v&quot;662&quot;&gt;&gt;&lt;tr(@tid:3@pid:91)&quot;&quot;&lt;v&quot;663&quot;&gt;&gt;&lt;tr(@tid:1@pid:214)&quot;&quot;&lt;v&quot;664&quot;&gt;&gt;&lt;tr(@tid:3@pid:214)&quot;&quot;&lt;v&quot;665&quot;&gt;&gt;&lt;tr(@tid:2@pid:131)&quot;&quot;&lt;v&quot;666&quot;&gt;&gt;&lt;tr(@tid:4@pid:245)&quot;&quot;&lt;v&quot;667&quot;&gt;&gt;&lt;tr(@tid:3@pid:397)&quot;&quot;&lt;v&quot;668&quot;&gt;&gt;&lt;tr(@tid:2@pid:216)&quot;&quot;&lt;v&quot;669&quot;&gt;&gt;&lt;tr(@tid:1@pid:62)&quot;&quot;&lt;v&quot;670&quot;&gt;&gt;&lt;tr(@tid:1@pid:136)&quot;&quot;&lt;v&quot;671&quot;&gt;&gt;&lt;tr(@tid:1@pid:157)&quot;&quot;&lt;v&quot;672&quot;&gt;&gt;&lt;tr(@tid:1@pid:172)&quot;&quot;&lt;v&quot;673&quot;&gt;&gt;&lt;tr(@tid:2@pid:399)&quot;&quot;&lt;v&quot;674&quot;&gt;&gt;&lt;tr(@tid:3@pid:122)&quot;&quot;&lt;v&quot;675&quot;&gt;&gt;&lt;tr(@tid:3@pid:147)&quot;&quot;&lt;v&quot;676&quot;&gt;&gt;&lt;tr(@tid:3@pid:154)&quot;&quot;&lt;v&quot;677&quot;&gt;&gt;&lt;tr(@tid:1@pid:284)&quot;&quot;&lt;v&quot;678&quot;&gt;&gt;&lt;tr(@tid:1@pid:364)&quot;&quot;&lt;v&quot;679&quot;&gt;&gt;&lt;tr(@tid:3@pid:327)&quot;&quot;&lt;v&quot;680&quot;&gt;&gt;&lt;tr(@tid:1@pid:444)&quot;&quot;&lt;v&quot;681&quot;&gt;&gt;&lt;tr(@tid:1@pid:446)&quot;&quot;&lt;v&quot;682&quot;&gt;&gt;&lt;tr(@tid:4@pid:271)&quot;&quot;&lt;v&quot;683&quot;&gt;&gt;&lt;tr(@tid:4@pid:385)&quot;&quot;&lt;v&quot;684&quot;&gt;&gt;&lt;tr(@tid:3@pid:347)&quot;&quot;&lt;v&quot;685&quot;&gt;&gt;&lt;tr(@tid:2@pid:144)&quot;&quot;&lt;v&quot;686&quot;&gt;&gt;&lt;tr(@tid:1@pid:61)&quot;&quot;&lt;v&quot;687&quot;&gt;&gt;&lt;tr(@tid:3@pid:3)&quot;&quot;&lt;v&quot;688&quot;&gt;&gt;&lt;tr(@tid:3@pid:201)&quot;&quot;&lt;v&quot;689&quot;&gt;&gt;&lt;tr(@tid:1@pid:381)&quot;&quot;&lt;v&quot;690&quot;&gt;&gt;&lt;tr(@tid:3@pid:312)&quot;&quot;&lt;v&quot;691&quot;&gt;&gt;&lt;tr(@tid:3@pid:316)&quot;&quot;&lt;v&quot;692&quot;&gt;&gt;&lt;tr(@tid:2@pid:139)&quot;&quot;&lt;v&quot;693&quot;&gt;&gt;&lt;tr(@tid:2@pid:171)&quot;&quot;&lt;v&quot;694&quot;&gt;&gt;&lt;tr(@tid:3@pid:404)&quot;&quot;&lt;v&quot;695&quot;&gt;&gt;&lt;tr(@tid:3@pid:419)&quot;&quot;&lt;v&quot;696&quot;&gt;&gt;&lt;tr(@tid:3@pid:479)&quot;&quot;&lt;v&quot;697&quot;&gt;&gt;&lt;tr(@tid:1@pid:137)&quot;&quot;&lt;v&quot;698&quot;&gt;&gt;&lt;tr(@tid:3@pid:71)&quot;&quot;&lt;v&quot;699&quot;&gt;&gt;&lt;tr(@tid:1@pid:182)&quot;&quot;&lt;v&quot;700&quot;&gt;&gt;&lt;tr(@tid:1@pid:315)&quot;&quot;&lt;v&quot;701&quot;&gt;&gt;&lt;tr(@tid:2@pid:321)&quot;&quot;&lt;v&quot;702&quot;&gt;&gt;&lt;tr(@tid:2@pid:155)&quot;&quot;&lt;v&quot;703&quot;&gt;&gt;&lt;tr(@tid:1@pid:384)&quot;&quot;&lt;v&quot;704&quot;&gt;&gt;&lt;tr(@tid:3@pid:469)&quot;&quot;&lt;v&quot;705&quot;&gt;&gt;&lt;tr(@tid:3@pid:153)&quot;&quot;&lt;v&quot;706&quot;&gt;&gt;&lt;tr(@tid:1@pid:486)&quot;&quot;&lt;v&quot;707&quot;&gt;&gt;&lt;tr(@tid:3@pid:381)&quot;&quot;&lt;v&quot;708&quot;&gt;&gt;&lt;tr(@tid:1@pid:387)&quot;&quot;&lt;v&quot;709&quot;&gt;&gt;&lt;tr(@tid:2@pid:204)&quot;&quot;&lt;v&quot;710&quot;&gt;&gt;&lt;tr(@tid:3@pid:285)&quot;&quot;&lt;v&quot;711&quot;&gt;&gt;&lt;tr(@tid:1@pid:131)&quot;&quot;&lt;v&quot;712&quot;&gt;&gt;&lt;tr(@tid:1@pid:155)&quot;&quot;&lt;v&quot;713&quot;&gt;&gt;&lt;tr(@tid:1@pid:171)&quot;&quot;&lt;v&quot;714&quot;&gt;&gt;&lt;tr(@tid:3@pid:239)&quot;&quot;&lt;v&quot;715&quot;&gt;&gt;&lt;tr(@tid:1@pid:392)&quot;&quot;&lt;v&quot;716&quot;&gt;&gt;&lt;tr(@tid:1@pid:144)&quot;&quot;&lt;v&quot;717&quot;&gt;&gt;&lt;tr(@tid:1@pid:204)&quot;&quot;&lt;v&quot;718&quot;&gt;&gt;&lt;tr(@tid:1@pid:269)&quot;&quot;&lt;v&quot;719&quot;&gt;&gt;&lt;tr(@tid:1@pid:399)&quot;&quot;&lt;v&quot;720&quot;&gt;&gt;&lt;tr(@tid:1@pid:443)&quot;&quot;&lt;v&quot;721&quot;&gt;&gt;&lt;tr(@tid:3@pid:379)&quot;&quot;&lt;v&quot;722&quot;&gt;&gt;&lt;tr(@tid:1@pid:203)&quot;&quot;&lt;v&quot;723&quot;&gt;&gt;&lt;tr(@tid:3@pid:226)&quot;&quot;&lt;v&quot;724&quot;&gt;&gt;&lt;tr(@tid:3@pid:235)&quot;&quot;&lt;v&quot;725&quot;&gt;&gt;&lt;tr(@tid:4@pid:12)&quot;&quot;&lt;v&quot;726&quot;&gt;&gt;&lt;tr(@tid:3@pid:203)&quot;&quot;&lt;v&quot;727&quot;&gt;&gt;&lt;tr(@tid:1@pid:354)&quot;&quot;&lt;v&quot;728&quot;&gt;&gt;&lt;tr(@tid:1@pid:454)&quot;&quot;&lt;v&quot;729&quot;&gt;&gt;&lt;tr(@tid:1@pid:112)&quot;&quot;&lt;v&quot;730&quot;&gt;&gt;&lt;tr(@tid:3@pid:308)&quot;&quot;&lt;v&quot;731&quot;&gt;&gt;&lt;tr(@tid:1@pid:476)&quot;&quot;&lt;v&quot;732&quot;&gt;&gt;&lt;tr(@tid:3@pid:41)&quot;&quot;&lt;v&quot;733&quot;&gt;&gt;&lt;tr(@tid:4@pid:215)&quot;&quot;&lt;v&quot;734&quot;&gt;&gt;&lt;tr(@tid:3@pid:390)&quot;&quot;&lt;v&quot;735&quot;&gt;&gt;&lt;tr(@tid:2@pid:443)&quot;&quot;&lt;v&quot;736&quot;&gt;&gt;&lt;tr(@tid:1@pid:345)&quot;&quot;&lt;v&quot;737&quot;&gt;&gt;&lt;tr(@tid:3@pid:209)&quot;&quot;&lt;v&quot;738&quot;&gt;&gt;&lt;tr(@tid:4@pid:216)&quot;&quot;&lt;v&quot;739&quot;&gt;&gt;&lt;tr(@tid:3@pid:345)&quot;&quot;&lt;v&quot;740&quot;&gt;&gt;&lt;tr(@tid:3@pid:354)&quot;&quot;&lt;v&quot;741&quot;&gt;&gt;&lt;tr(@tid:2@pid:256)&quot;&quot;&lt;v&quot;742&quot;&gt;&gt;&lt;tr(@tid:3@pid:456)&quot;&quot;&lt;v&quot;743&quot;&gt;&gt;&lt;tr(@tid:3@pid:157)&quot;&quot;&lt;v&quot;744&quot;&gt;&gt;&lt;tr(@tid:1@pid:321)&quot;&quot;&lt;v&quot;745&quot;&gt;&gt;&lt;tr(@tid:1@pid:362)&quot;&quot;&lt;v&quot;746&quot;&gt;&gt;&lt;tr(@tid:3@pid:224)&quot;&quot;&lt;v&quot;747&quot;&gt;&gt;&lt;tr(@tid:3@pid:284)&quot;&quot;&lt;v&quot;748&quot;&gt;&gt;&lt;tr(@tid:4@pid:299)&quot;&quot;&lt;v&quot;749&quot;&gt;&gt;&lt;tr(@tid:3@pid:395)&quot;&quot;&lt;v&quot;750&quot;&gt;&gt;&lt;tr(@tid:2@pid:384)&quot;&quot;&lt;v&quot;751&quot;&gt;&gt;&lt;tr(@tid:3@pid:119)&quot;&quot;&lt;v&quot;752&quot;&gt;&gt;&lt;tr(@tid:3@pid:61)&quot;&quot;&lt;v&quot;753&quot;&gt;&gt;&lt;tr(@tid:1@pid:175)&quot;&quot;&lt;v&quot;754&quot;&gt;&gt;&lt;tr(@tid:1@pid:417)&quot;&quot;&lt;v&quot;755&quot;&gt;&gt;&lt;tr(@tid:4@pid:237)&quot;&quot;&lt;v&quot;756&quot;&gt;&gt;&lt;tr(@tid:4@pid:279)&quot;&quot;&lt;v&quot;757&quot;&gt;&gt;&lt;tr(@tid:3@pid:130)&quot;&quot;&lt;v&quot;758&quot;&gt;&gt;&lt;tr(@tid:2@pid:354)&quot;&quot;&lt;v&quot;759&quot;&gt;&gt;&lt;tr(@tid:2@pid:362)&quot;&quot;&lt;v&quot;760&quot;&gt;&gt;&lt;tr(@tid:2@pid:476)&quot;&quot;&lt;v&quot;761&quot;&gt;&gt;&lt;tr(@tid:4@pid:203)&quot;&quot;&lt;v&quot;762&quot;&gt;&gt;&lt;tr(@tid:4@pid:282)&quot;&quot;&lt;v&quot;763&quot;&gt;&gt;&lt;tr(@tid:1@pid:130)&quot;&quot;&lt;v&quot;764&quot;&gt;&gt;&lt;tr(@tid:3@pid:42)&quot;&quot;&lt;v&quot;765&quot;&gt;&gt;&lt;tr(@tid:2@pid:364)&quot;&quot;&lt;v&quot;766&quot;&gt;&gt;&lt;tr(@tid:3@pid:62)&quot;&quot;&lt;v&quot;767&quot;&gt;&gt;&lt;tr(@tid:2@pid:487)&quot;&quot;&lt;v&quot;768&quot;&gt;&gt;&lt;tr(@tid:2@pid:157)&quot;&quot;&lt;v&quot;769&quot;&gt;&gt;&lt;tr(@tid:3@pid:391)&quot;&quot;&lt;v&quot;770&quot;&gt;&gt;&lt;tr(@tid:4@pid:375)&quot;&quot;&lt;v&quot;771&quot;&gt;&gt;&lt;tr(@tid:4@pid:387)&quot;&quot;&lt;v&quot;772&quot;&gt;&gt;&lt;tr(@tid:3@pid:487)&quot;&quot;&lt;v&quot;773&quot;&gt;&gt;&lt;tr(@tid:2@pid:315)&quot;&quot;&lt;v&quot;774&quot;&gt;&gt;&lt;tr(@tid:1@pid:252)&quot;&quot;&lt;v&quot;775&quot;&gt;&gt;&lt;tr(@tid:2@pid:486)&quot;&quot;&lt;v&quot;776&quot;&gt;&gt;&lt;tr(@tid:2@pid:41)&quot;&quot;&lt;v&quot;777&quot;&gt;&gt;&lt;tr(@tid:3@pid:246)&quot;&quot;&lt;v&quot;778&quot;&gt;&gt;&lt;tr(@tid:1@pid:405)&quot;&quot;&lt;v&quot;779&quot;&gt;&gt;&lt;tr(@tid:1@pid:442)&quot;&quot;&lt;v&quot;780&quot;&gt;&gt;&lt;tr(@tid:3@pid:443)&quot;&quot;&lt;v&quot;781&quot;&gt;&gt;&lt;tr(@tid:2@pid:464)&quot;&quot;&lt;v&quot;782&quot;&gt;&gt;&lt;tr(@tid:3@pid:247)&quot;&quot;&lt;v&quot;783&quot;&gt;&gt;&lt;tr(@tid:3@pid:393)&quot;&quot;&lt;v&quot;784&quot;&gt;&gt;&lt;tr(@tid:3@pid:112)&quot;&quot;&lt;v&quot;785&quot;&gt;&gt;&lt;tr(@tid:2@pid:446)&quot;&quot;&lt;v&quot;786&quot;&gt;&gt;&lt;tr(@tid:2@pid:214)&quot;&quot;&lt;v&quot;787&quot;&gt;&gt;&lt;tr(@tid:1@pid:390)&quot;&quot;&lt;v&quot;788&quot;&gt;&gt;&lt;tr(@tid:2@pid:302)&quot;&quot;&lt;v&quot;789&quot;&gt;&gt;&lt;tr(@tid:2@pid:417)&quot;&quot;&lt;v&quot;790&quot;&gt;&gt;&lt;tr(@tid:2@pid:137)&quot;&quot;&lt;v&quot;791&quot;&gt;&gt;&lt;tr(@tid:2@pid:61)&quot;&quot;&lt;v&quot;792&quot;&gt;&gt;&lt;tr(@tid:3@pid:165)&quot;&quot;&lt;v&quot;793&quot;&gt;&gt;&lt;tr(@tid:2@pid:345)&quot;&quot;&lt;v&quot;794&quot;&gt;&gt;&lt;tr(@tid:3@pid:106)&quot;&quot;&lt;v&quot;795&quot;&gt;&gt;&lt;tr(@tid:2@pid:491)&quot;&quot;&lt;v&quot;796&quot;&gt;&gt;&lt;tr(@tid:2@pid:22)&quot;&quot;&lt;v&quot;797&quot;&gt;&gt;&lt;tr(@tid:2@pid:136)&quot;&quot;&lt;v&quot;798&quot;&gt;&gt;&lt;tr(@tid:1@pid:466)&quot;&quot;&lt;v&quot;799&quot;&gt;&gt;&lt;tr(@tid:1@pid:479)&quot;&quot;&lt;v&quot;800&quot;&gt;&gt;&lt;tr(@tid:1@pid:124)&quot;&quot;&lt;v&quot;801&quot;&gt;&gt;&lt;tr(@tid:1@pid:176)&quot;&quot;&lt;v&quot;802&quot;&gt;&gt;&lt;tr(@tid:1@pid:277)&quot;&quot;&lt;v&quot;803&quot;&gt;&gt;&lt;tr(@tid:4@pid:104)&quot;&quot;&lt;v&quot;804&quot;&gt;&gt;&lt;tr(@tid:3@pid:221)&quot;&quot;&lt;v&quot;805&quot;&gt;&gt;&lt;tr(@tid:1@pid:487)&quot;&quot;&lt;v&quot;806&quot;&gt;&gt;&lt;tr(@tid:2@pid:405)&quot;&quot;&lt;v&quot;807&quot;&gt;&gt;&lt;tr(@tid:2@pid:424)&quot;&quot;&lt;v&quot;808&quot;&gt;&gt;&lt;tr(@tid:3@pid:417)&quot;&quot;&lt;v&quot;809&quot;&gt;&gt;&lt;tr(@tid:2@pid:277)&quot;&quot;&lt;v&quot;810&quot;&gt;&gt;&lt;tr(@tid:3@pid:206)&quot;&quot;&lt;v&quot;811&quot;&gt;&gt;&lt;tr(@tid:2@pid:124)&quot;&quot;&lt;v&quot;812&quot;&gt;&gt;&lt;tr(@tid:3@pid:261)&quot;&quot;&lt;v&quot;813&quot;&gt;&gt;&lt;tr(@tid:1@pid:491)&quot;&quot;&lt;v&quot;814&quot;&gt;&gt;&lt;tr(@tid:3@pid:442)&quot;&quot;&lt;v&quot;815&quot;&gt;&gt;&lt;tr(@tid:2@pid:442)&quot;&quot;&lt;v&quot;816&quot;&gt;&gt;&lt;tr(@tid:3@pid:451)&quot;&quot;&lt;v&quot;817&quot;&gt;&gt;&lt;tr(@tid:1@pid:288)&quot;&quot;&lt;v&quot;818&quot;&gt;&gt;&lt;tr(@tid:1@pid:374)&quot;&quot;&lt;v&quot;819&quot;&gt;&gt;&lt;tr(@tid:1@pid:424)&quot;&quot;&lt;v&quot;820&quot;&gt;&gt;&lt;tr(@tid:2@pid:392)&quot;&quot;&lt;v&quot;821&quot;&gt;&gt;&lt;tr(@tid:2@pid:374)&quot;&quot;&lt;v&quot;822&quot;&gt;&gt;&lt;tr(@tid:3@pid:92)&quot;&quot;&lt;v&quot;823&quot;&gt;&gt;&lt;tr(@tid:1@pid:221)&quot;&quot;&lt;v&quot;824&quot;&gt;&gt;&lt;tr(@tid:1@pid:346)&quot;&quot;&lt;v&quot;825&quot;&gt;&gt;&lt;tr(@tid:1@pid:490)&quot;&quot;&lt;v&quot;826&quot;&gt;&gt;&lt;tr(@tid:3@pid:467)&quot;&quot;&lt;v&quot;827&quot;&gt;&gt;&lt;tr(@tid:1@pid:407)&quot;&quot;&lt;v&quot;828&quot;&gt;&gt;&lt;tr(@tid:2@pid:332)&quot;&quot;&lt;v&quot;829&quot;&gt;&gt;&lt;tr(@tid:1@pid:332)&quot;&quot;&lt;v&quot;830&quot;&gt;&gt;&lt;tr(@tid:2@pid:444)&quot;&quot;&lt;v&quot;831&quot;&gt;&gt;&lt;tr(@tid:4@pid:4)&quot;&quot;&lt;v&quot;832&quot;&gt;&gt;&lt;tr(@tid:3@pid:432)&quot;&quot;&lt;v&quot;833&quot;&gt;&gt;&lt;tr(@tid:4@pid:460)&quot;&quot;&lt;v&quot;834&quot;&gt;&gt;&lt;tr(@tid:1@pid:306)&quot;&quot;&lt;v&quot;835&quot;&gt;&gt;&lt;tr(@tid:2@pid:306)&quot;&quot;&lt;v&quot;836&quot;&gt;&gt;&lt;tr(@tid:2@pid:156)&quot;&quot;&lt;v&quot;837&quot;&gt;&gt;&lt;tr(@tid:2@pid:223)&quot;&quot;&lt;v&quot;838&quot;&gt;&gt;&lt;tr(@tid:3@pid:324)&quot;&quot;&lt;v&quot;839&quot;&gt;&gt;&lt;tr(@tid:3@pid:346)&quot;&quot;&lt;v&quot;840&quot;&gt;&gt;&lt;tr(@tid:3@pid:103)&quot;&quot;&lt;v&quot;841&quot;&gt;&gt;&lt;tr(@tid:1@pid:237)&quot;&quot;&lt;v&quot;842&quot;&gt;&gt;&lt;tr(@tid:1@pid:347)&quot;&quot;&lt;v&quot;843&quot;&gt;&gt;&lt;tr(@tid:2@pid:172)&quot;&quot;&lt;v&quot;844&quot;&gt;&gt;&lt;tr(@tid:2@pid:385)&quot;&quot;&lt;v&quot;845&quot;&gt;&gt;&lt;tr(@tid:1@pid:248)&quot;&quot;&lt;v&quot;846&quot;&gt;&gt;&lt;tr(@tid:3@pid:362)&quot;&quot;&lt;v&quot;847&quot;&gt;&gt;&lt;tr(@tid:2@pid:248)&quot;&quot;&lt;v&quot;848&quot;&gt;&gt;&lt;tr(@tid:2@pid:249)&quot;&quot;&lt;v&quot;849&quot;&gt;&gt;&lt;tr(@tid:3@pid:378)&quot;&quot;&lt;v&quot;850&quot;&gt;&gt;&lt;tr(@tid:3@pid:490)&quot;&quot;&lt;v&quot;851&quot;&gt;&gt;&lt;tr(@tid:1@pid:249)&quot;&quot;&lt;v&quot;852&quot;&gt;&gt;&lt;tr(@tid:3@pid:366)&quot;&quot;&lt;v&quot;853&quot;&gt;&gt;&lt;tr(@tid:1@pid:4)&quot;&quot;&lt;v&quot;854&quot;&gt;&gt;&lt;tr(@tid:3@pid:288)&quot;&quot;&lt;v&quot;855&quot;&gt;&gt;&lt;tr(@tid:3@pid:380)&quot;&quot;&lt;v&quot;856&quot;&gt;&gt;&lt;tr(@tid:3@pid:407)&quot;&quot;&lt;v&quot;857&quot;&gt;&gt;&lt;tr(@tid:3@pid:476)&quot;&quot;&lt;v&quot;858&quot;&gt;&gt;&lt;tr(@tid:2@pid:140)&quot;&quot;&lt;v&quot;859&quot;&gt;&gt;&lt;tr(@tid:3@pid:31)&quot;&quot;&lt;v&quot;860&quot;&gt;&gt;&lt;tr(@tid:3@pid:343)&quot;&quot;&lt;v&quot;861&quot;&gt;&gt;&lt;tr(@tid:3@pid:389)&quot;&quot;&lt;v&quot;862&quot;&gt;&gt;&lt;tr(@tid:3@pid:444)&quot;&quot;&lt;v&quot;863&quot;&gt;&gt;&lt;tr(@tid:1@pid:156)&quot;&quot;&lt;v&quot;864&quot;&gt;&gt;&lt;tr(@tid:3@pid:139)&quot;&quot;&lt;v&quot;865&quot;&gt;&gt;&lt;tr(@tid:1@pid:385)&quot;&quot;&lt;v&quot;866&quot;&gt;&gt;&lt;tr(@tid:3@pid:216)&quot;&quot;&lt;v&quot;867&quot;&gt;&gt;&lt;tr(@tid:3@pid:302)&quot;&quot;&lt;v&quot;868&quot;&gt;&gt;&lt;tr(@tid:3@pid:424)&quot;&quot;&lt;v&quot;869&quot;&gt;&gt;&lt;tr(@tid:1@pid:223)&quot;&quot;&lt;v&quot;870&quot;&gt;&gt;&lt;tr(@tid:1@pid:294)&quot;&quot;&lt;v&quot;871&quot;&gt;&gt;&lt;tr(@tid:2@pid:130)&quot;&quot;&lt;v&quot;872&quot;&gt;&gt;&lt;tr(@tid:3@pid:4)&quot;&quot;&lt;v&quot;873&quot;&gt;&gt;&lt;tr(@tid:4@pid:277)&quot;&quot;&lt;v&quot;874&quot;&gt;&gt;&lt;tr(@tid:4@pid:400)&quot;&quot;&lt;v&quot;875&quot;&gt;&gt;&lt;tr(@tid:4@pid:499)&quot;&quot;&lt;v&quot;876&quot;&gt;&gt;&lt;tr(@tid:4@pid:318)&quot;&quot;&lt;v&quot;877&quot;&gt;&gt;&lt;tr(@tid:4@pid:353)&quot;&quot;&lt;v&quot;878&quot;&gt;&gt;&lt;tr(@tid:1@pid:236)&quot;&quot;&lt;v&quot;879&quot;&gt;&gt;&lt;tr(@tid:1@pid:247)&quot;&quot;&lt;v&quot;880&quot;&gt;&gt;&lt;tr(@tid:2@pid:112)&quot;&quot;&lt;v&quot;881&quot;&gt;&gt;&lt;tr(@tid:2@pid:236)&quot;&quot;&lt;v&quot;882&quot;&gt;&gt;&lt;tr(@tid:3@pid:107)&quot;&quot;&lt;v&quot;883&quot;&gt;&gt;&lt;tr(@tid:1@pid:383)&quot;&quot;&lt;v&quot;884&quot;&gt;&gt;&lt;tr(@tid:1@pid:140)&quot;&quot;&lt;v&quot;885&quot;&gt;&gt;&lt;tr(@tid:3@pid:364)&quot;&quot;&lt;v&quot;886&quot;&gt;&gt;&lt;tr(@tid:2@pid:390)&quot;&quot;&lt;v&quot;887&quot;&gt;&gt;&lt;tr(@tid:1@pid:429)&quot;&quot;&lt;v&quot;888&quot;&gt;&gt;&lt;tr(@tid:1@pid:220)&quot;&quot;&lt;v&quot;889&quot;&gt;&gt;&lt;tr(@tid:2@pid:294)&quot;&quot;&lt;v&quot;890&quot;&gt;&gt;&lt;tr(@tid:1@pid:138)&quot;&quot;&lt;v&quot;891&quot;&gt;&gt;&lt;tr(@tid:3@pid:341)&quot;&quot;&lt;v&quot;892&quot;&gt;&gt;&lt;tr(@tid:1@pid:208)&quot;&quot;&lt;v&quot;893&quot;&gt;&gt;&lt;tr(@tid:3@pid:236)&quot;&quot;&lt;v&quot;894&quot;&gt;&gt;&lt;tr(@tid:2@pid:220)&quot;&quot;&lt;v&quot;895&quot;&gt;&gt;&lt;tr(@tid:3@pid:151)&quot;&quot;&lt;v&quot;896&quot;&gt;&gt;&lt;tr(@tid:3@pid:286)&quot;&quot;&lt;v&quot;897&quot;&gt;&gt;&lt;tr(@tid:3@pid:14)&quot;&quot;&lt;v&quot;898&quot;&gt;&gt;&lt;tr(@tid:1@pid:246)&quot;&quot;&lt;v&quot;899&quot;&gt;&gt;&lt;tr(@tid:4@pid:105)&quot;&quot;&lt;v&quot;900&quot;&gt;&gt;&lt;tr(@tid:2@pid:247)&quot;&quot;&lt;v&quot;901&quot;&gt;&gt;&lt;tr(@tid:4@pid:397)&quot;&quot;&lt;v&quot;902&quot;&gt;&gt;&lt;tr(@tid:3@pid:110)&quot;&quot;&lt;v&quot;903&quot;&gt;&gt;&lt;tr(@tid:3@pid:227)&quot;&quot;&lt;v&quot;904&quot;&gt;&gt;&lt;tr(@tid:3@pid:230)&quot;&quot;&lt;v&quot;905&quot;&gt;&gt;&lt;tr(@tid:3@pid:272)&quot;&quot;&lt;v&quot;906&quot;&gt;&gt;&lt;tr(@tid:3@pid:365)&quot;&quot;&lt;v&quot;907&quot;&gt;&gt;&lt;tr(@tid:3@pid:371)&quot;&quot;&lt;v&quot;908&quot;&gt;&gt;&lt;tr(@tid:3@pid:373)&quot;&quot;&lt;v&quot;909&quot;&gt;&gt;&lt;tr(@tid:4@pid:324)&quot;&quot;&lt;v&quot;910&quot;&gt;&gt;&lt;tr(@tid:1@pid:160)&quot;&quot;&lt;v&quot;911&quot;&gt;&gt;&lt;tr(@tid:2@pid:383)&quot;&quot;&lt;v&quot;912&quot;&gt;&gt;&lt;tr(@tid:3@pid:51)&quot;&quot;&lt;v&quot;913&quot;&gt;&gt;&lt;tr(@tid:1@pid:279)&quot;&quot;&lt;v&quot;914&quot;&gt;&gt;&lt;tr(@tid:1@pid:296)&quot;&quot;&lt;v&quot;915&quot;&gt;&gt;&lt;tr(@tid:3@pid:460)&quot;&quot;&lt;v&quot;916&quot;&gt;&gt;&lt;tr(@tid:2@pid:429)&quot;&quot;&lt;v&quot;917&quot;&gt;&gt;&lt;tr(@tid:3@pid:191)&quot;&quot;&lt;v&quot;918&quot;&gt;&gt;&lt;tr(@tid:3@pid:491)&quot;&quot;&lt;v&quot;919&quot;&gt;&gt;&lt;tr(@tid:3@pid:160)&quot;&quot;&lt;v&quot;920&quot;&gt;&gt;&lt;tr(@tid:1@pid:435)&quot;&quot;&lt;v&quot;921&quot;&gt;&gt;&lt;tr(@tid:2@pid:286)&quot;&quot;&lt;v&quot;922&quot;&gt;&gt;&lt;tr(@tid:3@pid:237)&quot;&quot;&lt;v&quot;923&quot;&gt;&gt;&lt;tr(@tid:3@pid:220)&quot;&quot;&lt;v&quot;924&quot;&gt;&gt;&lt;tr(@tid:2@pid:272)&quot;&quot;&lt;v&quot;925&quot;&gt;&gt;&lt;tr(@tid:1@pid:149)&quot;&quot;&lt;v&quot;926&quot;&gt;&gt;&lt;tr(@tid:2@pid:466)&quot;&quot;&lt;v&quot;927&quot;&gt;&gt;&lt;tr(@tid:2@pid:160)&quot;&quot;&lt;v&quot;928&quot;&gt;&gt;&lt;tr(@tid:1@pid:307)&quot;&quot;&lt;v&quot;929&quot;&gt;&gt;&lt;tr(@tid:4@pid:122)&quot;&quot;&lt;v&quot;930&quot;&gt;&gt;&lt;tr(@tid:1@pid:373)&quot;&quot;&lt;v&quot;931&quot;&gt;&gt;&lt;tr(@tid:2@pid:246)&quot;&quot;&lt;v&quot;932&quot;&gt;&gt;&lt;tr(@tid:2@pid:296)&quot;&quot;&lt;v&quot;933&quot;&gt;&gt;&lt;tr(@tid:2@pid:307)&quot;&quot;&lt;v&quot;934&quot;&gt;&gt;&lt;tr(@tid:2@pid:279)&quot;&quot;&lt;v&quot;935&quot;&gt;&gt;&lt;tr(@tid:3@pid:464)&quot;&quot;&lt;v&quot;936&quot;&gt;&gt;&lt;tr(@tid:3@pid:279)&quot;&quot;&lt;v&quot;937&quot;&gt;&gt;&lt;tr(@tid:1@pid:272)&quot;&quot;&lt;v&quot;938&quot;&gt;&gt;&lt;tr(@tid:3@pid:392)&quot;&quot;&lt;v&quot;939&quot;&gt;&gt;&lt;tr(@tid:2@pid:122)&quot;&quot;&lt;v&quot;940&quot;&gt;&gt;&lt;tr(@tid:2@pid:369)&quot;&quot;&lt;v&quot;941&quot;&gt;&gt;&lt;tr(@tid:1@pid:119)&quot;&quot;&lt;v&quot;942&quot;&gt;&gt;&lt;tr(@tid:1@pid:115)&quot;&quot;&lt;v&quot;943&quot;&gt;&gt;&lt;tr(@tid:2@pid:203)&quot;&quot;&lt;v&quot;944&quot;&gt;&gt;&lt;tr(@tid:2@pid:237)&quot;&quot;&lt;v&quot;945&quot;&gt;&gt;&lt;tr(@tid:4@pid:419)&quot;&quot;&lt;v&quot;946&quot;&gt;&gt;&lt;tr(@tid:1@pid:433)&quot;&quot;&lt;v&quot;947&quot;&gt;&gt;&lt;tr(@tid:3@pid:384)&quot;&quot;&lt;v&quot;948&quot;&gt;&gt;&lt;tr(@tid:4@pid:227)&quot;&quot;&lt;v&quot;949&quot;&gt;&gt;&lt;tr(@tid:3@pid:486)&quot;&quot;&lt;v&quot;950&quot;&gt;&gt;&lt;tr(@tid:2@pid:373)&quot;&quot;&lt;v&quot;951&quot;&gt;&gt;&lt;tr(@tid:2@pid:381)&quot;&quot;&lt;v&quot;952&quot;&gt;&gt;&lt;tr(@tid:2@pid:149)&quot;&quot;&lt;v&quot;953&quot;&gt;&gt;&lt;tr(@tid:2@pid:115)&quot;&quot;&lt;v&quot;954&quot;&gt;&gt;&lt;tr(@tid:1@pid:3)&quot;&quot;&lt;v&quot;955&quot;&gt;&gt;&lt;tr(@tid:2@pid:118)&quot;&quot;&lt;v&quot;956&quot;&gt;&gt;&lt;tr(@tid:2@pid:460)&quot;&quot;&lt;v&quot;957&quot;&gt;&gt;&lt;tr(@tid:2@pid:295)&quot;&quot;&lt;v&quot;958&quot;&gt;&gt;&lt;tr(@tid:3@pid:136)&quot;&quot;&lt;v&quot;959&quot;&gt;&gt;&gt;&gt;&lt;data&quot;&quot;&lt;d(@id:201)&quot;&quot;&lt;r(@id:31)&quot;&quot;&lt;f(@id:v)&quot;3&quot;&gt;&lt;f(@id:t)&quot;14300&quot;&gt;&gt;&lt;r(@id:101)&quot;&quot;&lt;f(@id:v)&quot;1&quot;&gt;&lt;f(@id:t)&quot;14400&quot;&gt;&gt;&lt;r(@id:102)&quot;&quot;&lt;f(@id:v)&quot;1&quot;&gt;&lt;f(@id:t)&quot;12050&quot;&gt;&gt;&lt;r(@id:103)&quot;&quot;&lt;f(@id:v)&quot;1&quot;&gt;&lt;f(@id:t)&quot;18600&quot;&gt;&gt;&lt;r(@id:104)&quot;&quot;&lt;f(@id:v)&quot;1&quot;&gt;&lt;f(@id:t)&quot;8000&quot;&gt;&gt;&lt;r(@id:105)&quot;&quot;&lt;f(@id:v)&quot;1&quot;&gt;&lt;f(@id:t)&quot;12350&quot;&gt;&gt;&lt;r(@id:106)&quot;&quot;&lt;f(@id:v)&quot;1&quot;&gt;&lt;f(@id:t)&quot;11450&quot;&gt;&gt;&lt;r(@id:107)&quot;&quot;&lt;f(@id:v)&quot;1&quot;&gt;&lt;f(@id:t)&quot;25050&quot;&gt;&gt;&lt;r(@id:108)&quot;&quot;&lt;f(@id:v)&quot;1&quot;&gt;&lt;f(@id:t)&quot;18350&quot;&gt;&gt;&lt;r(@id:109)&quot;&quot;&lt;f(@id:v)&quot;1&quot;&gt;&lt;f(@id:t)&quot;15150&quot;&gt;&gt;&lt;r(@id:110)&quot;&quot;&lt;f(@id:v)&quot;1&quot;&gt;&lt;f(@id:t)&quot;8750&quot;&gt;&gt;&lt;r(@id:111)&quot;&quot;&lt;f(@id:v)&quot;1&quot;&gt;&lt;f(@id:t)&quot;9350&quot;&gt;&gt;&lt;r(@id:112)&quot;&quot;&lt;f(@id:v)&quot;1&quot;&gt;&lt;f(@id:t)&quot;34150&quot;&gt;&gt;&lt;r(@id:113)&quot;&quot;&lt;f(@id:v)&quot;1&quot;&gt;&lt;f(@id:t)&quot;14050&quot;&gt;&gt;&lt;r(@id:114)&quot;&quot;&lt;f(@id:v)&quot;1&quot;&gt;&lt;f(@id:t)&quot;8050&quot;&gt;&gt;&lt;r(@id:115)&quot;&quot;&lt;f(@id:v)&quot;1&quot;&gt;&lt;f(@id:t)&quot;9650&quot;&gt;&gt;&lt;r(@id:116)&quot;&quot;&lt;f(@id:v)&quot;1&quot;&gt;&lt;f(@id:t)&quot;33350&quot;&gt;&gt;&lt;r(@id:117)&quot;&quot;&lt;f(@id:v)&quot;1&quot;&gt;&lt;f(@id:t)&quot;33350&quot;&gt;&gt;&lt;r(@id:118)&quot;&quot;&lt;f(@id:v)&quot;1&quot;&gt;&lt;f(@id:t)&quot;34150&quot;&gt;&gt;&lt;r(@id:119)&quot;&quot;&lt;f(@id:v)&quot;1&quot;&gt;&lt;f(@id:t)&quot;12200&quot;&gt;&gt;&lt;r(@id:120)&quot;&quot;&lt;f(@id:v)&quot;1&quot;&gt;&lt;f(@id:t)&quot;9450&quot;&gt;&gt;&lt;r(@id:121)&quot;&quot;&lt;f(@id:v)&quot;1&quot;&gt;&lt;f(@id:t)&quot;33850&quot;&gt;&gt;&lt;r(@id:122)&quot;&quot;&lt;f(@id:v)&quot;1&quot;&gt;&lt;f(@id:t)&quot;9050&quot;&gt;&gt;&lt;r(@id:123)&quot;&quot;&lt;f(@id:v)&quot;1&quot;&gt;&lt;f(@id:t)&quot;8450&quot;&gt;&gt;&lt;r(@id:124)&quot;&quot;&lt;f(@id:v)&quot;1&quot;&gt;&lt;f(@id:t)&quot;1050&quot;&gt;&gt;&lt;r(@id:125)&quot;&quot;&lt;f(@id:v)&quot;1&quot;&gt;&lt;f(@id:t)&quot;13200&quot;&gt;&gt;&lt;r(@id:126)&quot;&quot;&lt;f(@id:v)&quot;1&quot;&gt;&lt;f(@id:t)&quot;26400&quot;&gt;&gt;&lt;r(@id:127)&quot;&quot;&lt;f(@id:v)&quot;1&quot;&gt;&lt;f(@id:t)&quot;14450&quot;&gt;&gt;&lt;r(@id:128)&quot;&quot;&lt;f(@id:v)&quot;1&quot;&gt;&lt;f(@id:t)&quot;6900&quot;&gt;&gt;&lt;r(@id:129)&quot;&quot;&lt;f(@id:v)&quot;1&quot;&gt;&lt;f(@id:t)&quot;8600&quot;&gt;&gt;&lt;r(@id:130)&quot;&quot;&lt;f(@id:v)&quot;1&quot;&gt;&lt;f(@id:t)&quot;35300&quot;&gt;&gt;&lt;r(@id:131)&quot;&quot;&lt;f(@id:v)&quot;1&quot;&gt;&lt;f(@id:t)&quot;33450&quot;&gt;&gt;&lt;r(@id:132)&quot;&quot;&lt;f(@id:v)&quot;1&quot;&gt;&lt;f(@id:t)&quot;10050&quot;&gt;&gt;&lt;r(@id:133)&quot;&quot;&lt;f(@id:v)&quot;1&quot;&gt;&lt;f(@id:t)&quot;14850&quot;&gt;&gt;&lt;r(@id:134)&quot;&quot;&lt;f(@id:v)&quot;1&quot;&gt;&lt;f(@id:t)&quot;8350&quot;&gt;&gt;&lt;r(@id:135)&quot;&quot;&lt;f(@id:v)&quot;1&quot;&gt;&lt;f(@id:t)&quot;10100&quot;&gt;&gt;&lt;r(@id:136)&quot;&quot;&lt;f(@id:v)&quot;1&quot;&gt;&lt;f(@id:t)&quot;9800&quot;&gt;&gt;&lt;r(@id:137)&quot;&quot;&lt;f(@id:v)&quot;1&quot;&gt;&lt;f(@id:t)&quot;8950&quot;&gt;&gt;&lt;r(@id:138)&quot;&quot;&lt;f(@id:v)&quot;1&quot;&gt;&lt;f(@id:t)&quot;23750&quot;&gt;&gt;&lt;r(@id:139)&quot;&quot;&lt;f(@id:v)&quot;1&quot;&gt;&lt;f(@id:t)&quot;10650&quot;&gt;&gt;&lt;r(@id:140)&quot;&quot;&lt;f(@id:v)&quot;1&quot;&gt;&lt;f(@id:t)&quot;14250&quot;&gt;&gt;&lt;r(@id:141)&quot;&quot;&lt;f(@id:v)&quot;1&quot;&gt;&lt;f(@id:t)&quot;10800&quot;&gt;&gt;&lt;r(@id:142)&quot;&quot;&lt;f(@id:v)&quot;1&quot;&gt;&lt;f(@id:t)&quot;14200&quot;&gt;&gt;&lt;r(@id:143)&quot;&quot;&lt;f(@id:v)&quot;1&quot;&gt;&lt;f(@id:t)&quot;7600&quot;&gt;&gt;&lt;r(@id:144)&quot;&quot;&lt;f(@id:v)&quot;1&quot;&gt;&lt;f(@id:t)&quot;7850&quot;&gt;&gt;&lt;r(@id:145)&quot;&quot;&lt;f(@id:v)&quot;1&quot;&gt;&lt;f(@id:t)&quot;8250&quot;&gt;&gt;&lt;r(@id:146)&quot;&quot;&lt;f(@id:v)&quot;1&quot;&gt;&lt;f(@id:t)&quot;9000&quot;&gt;&gt;&lt;r(@id:147)&quot;&quot;&lt;f(@id:v)&quot;1&quot;&gt;&lt;f(@id:t)&quot;7900&quot;&gt;&gt;&lt;r(@id:148)&quot;&quot;&lt;f(@id:v)&quot;1&quot;&gt;&lt;f(@id:t)&quot;8600&quot;&gt;&gt;&lt;r(@id:149)&quot;&quot;&lt;f(@id:v)&quot;1&quot;&gt;&lt;f(@id:t)&quot;14450&quot;&gt;&gt;&lt;r(@id:150)&quot;&quot;&lt;f(@id:v)&quot;1&quot;&gt;&lt;f(@id:t)&quot;17850&quot;&gt;&gt;&lt;r(@id:151)&quot;&quot;&lt;f(@id:v)&quot;1&quot;&gt;&lt;f(@id:t)&quot;14050&quot;&gt;&gt;&lt;r(@id:152)&quot;&quot;&lt;f(@id:v)&quot;1&quot;&gt;&lt;f(@id:t)&quot;11850&quot;&gt;&gt;&lt;r(@id:153)&quot;&quot;&lt;f(@id:v)&quot;1&quot;&gt;&lt;f(@id:t)&quot;12700&quot;&gt;&gt;&lt;r(@id:154)&quot;&quot;&lt;f(@id:v)&quot;1&quot;&gt;&lt;f(@id:t)&quot;9950&quot;&gt;&gt;&lt;r(@id:155)&quot;&quot;&lt;f(@id:v)&quot;1&quot;&gt;&lt;f(@id:t)&quot;9850&quot;&gt;&gt;&lt;r(@id:156)&quot;&quot;&lt;f(@id:v)&quot;1&quot;&gt;&lt;f(@id:t)&quot;45800&quot;&gt;&gt;&lt;r(@id:157)&quot;&quot;&lt;f(@id:v)&quot;1&quot;&gt;&lt;f(@id:t)&quot;7700&quot;&gt;&gt;&lt;r(@id:158)&quot;&quot;&lt;f(@id:v)&quot;1&quot;&gt;&lt;f(@id:t)&quot;49400&quot;&gt;&gt;&lt;r(@id:32)&quot;&quot;&lt;f(@id:v)&quot;1&quot;&gt;&lt;f(@id:t)&quot;12050&quot;&gt;&gt;&lt;r(@id:159)&quot;&quot;&lt;f(@id:v)&quot;1&quot;&gt;&lt;f(@id:t)&quot;7550&quot;&gt;&gt;&lt;r(@id:160)&quot;&quot;&lt;f(@id:v)&quot;1&quot;&gt;&lt;f(@id:t)&quot;8500&quot;&gt;&gt;&lt;r(@id:161)&quot;&quot;&lt;f(@id:v)&quot;1&quot;&gt;&lt;f(@id:t)&quot;8500&quot;&gt;&gt;&lt;r(@id:162)&quot;&quot;&lt;f(@id:v)&quot;1&quot;&gt;&lt;f(@id:t)&quot;9050&quot;&gt;&gt;&lt;r(@id:163)&quot;&quot;&lt;f(@id:v)&quot;1&quot;&gt;&lt;f(@id:t)&quot;8500&quot;&gt;&gt;&lt;r(@id:164)&quot;&quot;&lt;f(@id:v)&quot;1&quot;&gt;&lt;f(@id:t)&quot;7400&quot;&gt;&gt;&lt;r(@id:165)&quot;&quot;&lt;f(@id:v)&quot;1&quot;&gt;&lt;f(@id:t)&quot;8050&quot;&gt;&gt;&lt;r(@id:166)&quot;&quot;&lt;f(@id:v)&quot;1&quot;&gt;&lt;f(@id:t)&quot;8400&quot;&gt;&gt;&lt;r(@id:167)&quot;&quot;&lt;f(@id:v)&quot;1&quot;&gt;&lt;f(@id:t)&quot;7000&quot;&gt;&gt;&lt;r(@id:168)&quot;&quot;&lt;f(@id:v)&quot;1&quot;&gt;&lt;f(@id:t)&quot;6700&quot;&gt;&gt;&lt;r(@id:169)&quot;&quot;&lt;f(@id:v)&quot;1&quot;&gt;&lt;f(@id:t)&quot;9050&quot;&gt;&gt;&lt;r(@id:170)&quot;&quot;&lt;f(@id:v)&quot;1&quot;&gt;&lt;f(@id:t)&quot;7900&quot;&gt;&gt;&lt;r(@id:171)&quot;&quot;&lt;f(@id:v)&quot;1&quot;&gt;&lt;f(@id:t)&quot;9450&quot;&gt;&gt;&lt;r(@id:172)&quot;&quot;&lt;f(@id:v)&quot;1&quot;&gt;&lt;f(@id:t)&quot;8300&quot;&gt;&gt;&lt;r(@id:173)&quot;&quot;&lt;f(@id:v)&quot;1&quot;&gt;&lt;f(@id:t)&quot;10500&quot;&gt;&gt;&lt;r(@id:174)&quot;&quot;&lt;f(@id:v)&quot;1&quot;&gt;&lt;f(@id:t)&quot;8300&quot;&gt;&gt;&lt;r(@id:175)&quot;&quot;&lt;f(@id:v)&quot;1&quot;&gt;&lt;f(@id:t)&quot;10700&quot;&gt;&gt;&lt;r(@id:176)&quot;&quot;&lt;f(@id:v)&quot;1&quot;&gt;&lt;f(@id:t)&quot;8950&quot;&gt;&gt;&lt;r(@id:177)&quot;&quot;&lt;f(@id:v)&quot;1&quot;&gt;&lt;f(@id:t)&quot;9300&quot;&gt;&gt;&lt;r(@id:178)&quot;&quot;&lt;f(@id:v)&quot;1&quot;&gt;&lt;f(@id:t)&quot;7650&quot;&gt;&gt;&lt;r(@id:179)&quot;&quot;&lt;f(@id:v)&quot;1&quot;&gt;&lt;f(@id:t)&quot;9250&quot;&gt;&gt;&lt;r(@id:180)&quot;&quot;&lt;f(@id:v)&quot;1&quot;&gt;&lt;f(@id:t)&quot;10200&quot;&gt;&gt;&lt;r(@id:181)&quot;&quot;&lt;f(@id:v)&quot;1&quot;&gt;&lt;f(@id:t)&quot;11050&quot;&gt;&gt;&lt;r(@id:2)&quot;&quot;&lt;f(@id:v)&quot;1&quot;&gt;&lt;f(@id:t)&quot;9050&quot;&gt;&gt;&lt;r(@id:12)&quot;&quot;&lt;f(@id:v)&quot;1&quot;&gt;&lt;f(@id:t)&quot;10750&quot;&gt;&gt;&lt;r(@id:182)&quot;&quot;&lt;f(@id:v)&quot;1&quot;&gt;&lt;f(@id:t)&quot;9000&quot;&gt;&gt;&lt;r(@id:22)&quot;&quot;&lt;f(@id:v)&quot;1&quot;&gt;&lt;f(@id:t)&quot;10650&quot;&gt;&gt;&lt;r(@id:183)&quot;&quot;&lt;f(@id:v)&quot;1&quot;&gt;&lt;f(@id:t)&quot;9450&quot;&gt;&gt;&lt;r(@id:184)&quot;&quot;&lt;f(@id:v)&quot;1&quot;&gt;&lt;f(@id:t)&quot;9000&quot;&gt;&gt;&lt;r(@id:185)&quot;&quot;&lt;f(@id:v)&quot;1&quot;&gt;&lt;f(@id:t)&quot;8750&quot;&gt;&gt;&lt;r(@id:186)&quot;&quot;&lt;f(@id:v)&quot;1&quot;&gt;&lt;f(@id:t)&quot;11200&quot;&gt;&gt;&lt;r(@id:187)&quot;&quot;&lt;f(@id:v)&quot;1&quot;&gt;&lt;f(@id:t)&quot;8700&quot;&gt;&gt;&lt;r(@id:188)&quot;&quot;&lt;f(@id:v)&quot;1&quot;&gt;&lt;f(@id:t)&quot;9950&quot;&gt;&gt;&lt;r(@id:189)&quot;&quot;&lt;f(@id:v)&quot;1&quot;&gt;&lt;f(@id:t)&quot;8700&quot;&gt;&gt;&lt;r(@id:190)&quot;&quot;&lt;f(@id:v)&quot;1&quot;&gt;&lt;f(@id:t)&quot;8200&quot;&gt;&gt;&lt;r(@id:191)&quot;&quot;&lt;f(@id:v)&quot;1&quot;&gt;&lt;f(@id:t)&quot;7500&quot;&gt;&gt;&lt;r(@id:192)&quot;&quot;&lt;f(@id:v)&quot;1&quot;&gt;&lt;f(@id:t)&quot;11550&quot;&gt;&gt;&lt;r(@id:193)&quot;&quot;&lt;f(@id:v)&quot;1&quot;&gt;&lt;f(@id:t)&quot;9150&quot;&gt;&gt;&lt;r(@id:194)&quot;&quot;&lt;f(@id:v)&quot;1&quot;&gt;&lt;f(@id:t)&quot;8050&quot;&gt;&gt;&lt;r(@id:195)&quot;&quot;&lt;f(@id:v)&quot;1&quot;&gt;&lt;f(@id:t)&quot;15250&quot;&gt;&gt;&lt;r(@id:196)&quot;&quot;&lt;f(@id:v)&quot;1&quot;&gt;&lt;f(@id:t)&quot;10700&quot;&gt;&gt;&lt;r(@id:197)&quot;&quot;&lt;f(@id:v)&quot;1&quot;&gt;&lt;f(@id:t)&quot;11550&quot;&gt;&gt;&lt;r(@id:198)&quot;&quot;&lt;f(@id:v)&quot;1&quot;&gt;&lt;f(@id:t)&quot;11250&quot;&gt;&gt;&lt;r(@id:199)&quot;&quot;&lt;f(@id:v)&quot;1&quot;&gt;&lt;f(@id:t)&quot;9600&quot;&gt;&gt;&lt;r(@id:200)&quot;&quot;&lt;f(@id:v)&quot;1&quot;&gt;&lt;f(@id:t)&quot;9450&quot;&gt;&gt;&lt;r(@id:1)&quot;&quot;&lt;f(@id:v)&quot;1&quot;&gt;&lt;f(@id:t)&quot;16300&quot;&gt;&gt;&lt;r(@id:201)&quot;&quot;&lt;f(@id:v)&quot;1&quot;&gt;&lt;f(@id:t)&quot;16000&quot;&gt;&gt;&lt;r(@id:202)&quot;&quot;&lt;f(@id:v)&quot;1&quot;&gt;&lt;f(@id:t)&quot;16150&quot;&gt;&gt;&lt;r(@id:203)&quot;&quot;&lt;f(@id:v)&quot;1&quot;&gt;&lt;f(@id:t)&quot;17200&quot;&gt;&gt;&lt;r(@id:204)&quot;&quot;&lt;f(@id:v)&quot;1&quot;&gt;&lt;f(@id:t)&quot;14050&quot;&gt;&gt;&lt;r(@id:205)&quot;&quot;&lt;f(@id:v)&quot;1&quot;&gt;&lt;f(@id:t)&quot;11700&quot;&gt;&gt;&lt;r(@id:206)&quot;&quot;&lt;f(@id:v)&quot;1&quot;&gt;&lt;f(@id:t)&quot;17300&quot;&gt;&gt;&lt;r(@id:207)&quot;&quot;&lt;f(@id:v)&quot;1&quot;&gt;&lt;f(@id:t)&quot;17400&quot;&gt;&gt;&lt;r(@id:208)&quot;&quot;&lt;f(@id:v)&quot;1&quot;&gt;&lt;f(@id:t)&quot;18700&quot;&gt;&gt;&lt;r(@id:209)&quot;&quot;&lt;f(@id:v)&quot;1&quot;&gt;&lt;f(@id:t)&quot;9200&quot;&gt;&gt;&lt;r(@id:210)&quot;&quot;&lt;f(@id:v)&quot;3&quot;&gt;&lt;f(@id:t)&quot;10850&quot;&gt;&gt;&lt;r(@id:211)&quot;&quot;&lt;f(@id:v)&quot;1&quot;&gt;&lt;f(@id:t)&quot;10050&quot;&gt;&gt;&lt;r(@id:212)&quot;&quot;&lt;f(@id:v)&quot;1&quot;&gt;&lt;f(@id:t)&quot;15500&quot;&gt;&gt;&lt;r(@id:213)&quot;&quot;&lt;f(@id:v)&quot;1&quot;&gt;&lt;f(@id:t)&quot;13000&quot;&gt;&gt;&lt;r(@id:214)&quot;&quot;&lt;f(@id:v)&quot;1&quot;&gt;&lt;f(@id:t)&quot;1200&quot;&gt;&gt;&lt;r(@id:215)&quot;&quot;&lt;f(@id:v)&quot;1&quot;&gt;&lt;f(@id:t)&quot;12050&quot;&gt;&gt;&lt;r(@id:216)&quot;&quot;&lt;f(@id:v)&quot;1&quot;&gt;&lt;f(@id:t)&quot;11450&quot;&gt;&gt;&lt;r(@id:217)&quot;&quot;&lt;f(@id:v)&quot;1&quot;&gt;&lt;f(@id:t)&quot;13750&quot;&gt;&gt;&lt;r(@id:218)&quot;&quot;&lt;f(@id:v)&quot;1&quot;&gt;&lt;f(@id:t)&quot;12600&quot;&gt;&gt;&lt;r(@id:219)&quot;&quot;&lt;f(@id:v)&quot;3&quot;&gt;&lt;f(@id:t)&quot;15200&quot;&gt;&gt;&lt;r(@id:220)&quot;&quot;&lt;f(@id:v)&quot;1&quot;&gt;&lt;f(@id:t)&quot;15600&quot;&gt;&gt;&lt;r(@id:221)&quot;&quot;&lt;f(@id:v)&quot;1&quot;&gt;&lt;f(@id:t)&quot;14250&quot;&gt;&gt;&lt;r(@id:222)&quot;&quot;&lt;f(@id:v)&quot;1&quot;&gt;&lt;f(@id:t)&quot;16350&quot;&gt;&gt;&lt;r(@id:223)&quot;&quot;&lt;f(@id:v)&quot;1&quot;&gt;&lt;f(@id:t)&quot;15600&quot;&gt;&gt;&lt;r(@id:224)&quot;&quot;&lt;f(@id:v)&quot;1&quot;&gt;&lt;f(@id:t)&quot;21300&quot;&gt;&gt;&lt;r(@id:225)&quot;&quot;&lt;f(@id:v)&quot;1&quot;&gt;&lt;f(@id:t)&quot;20600&quot;&gt;&gt;&lt;r(@id:226)&quot;&quot;&lt;f(@id:v)&quot;1&quot;&gt;&lt;f(@id:t)&quot;23100&quot;&gt;&gt;&lt;r(@id:227)&quot;&quot;&lt;f(@id:v)&quot;1&quot;&gt;&lt;f(@id:t)&quot;26100&quot;&gt;&gt;&lt;r(@id:228)&quot;&quot;&lt;f(@id:v)&quot;1&quot;&gt;&lt;f(@id:t)&quot;25700&quot;&gt;&gt;&lt;r(@id:229)&quot;&quot;&lt;f(@id:v)&quot;1&quot;&gt;&lt;f(@id:t)&quot;30700&quot;&gt;&gt;&lt;r(@id:230)&quot;&quot;&lt;f(@id:v)&quot;1&quot;&gt;&lt;f(@id:t)&quot;35000&quot;&gt;&gt;&lt;r(@id:231)&quot;&quot;&lt;f(@id:v)&quot;1&quot;&gt;&lt;f(@id:t)&quot;53100&quot;&gt;&gt;&lt;r(@id:232)&quot;&quot;&lt;f(@id:v)&quot;1&quot;&gt;&lt;f(@id:t)&quot;53450&quot;&gt;&gt;&gt;&lt;d(@id:201-001)&quot;&quot;&lt;r(@id:229)&quot;&quot;&lt;f(@id:v)&quot;1&quot;&gt;&lt;f(@id:t)&quot;5150&quot;&gt;&gt;&lt;r(@id:127)&quot;&quot;&lt;f(@id:v)&quot;1&quot;&gt;&lt;f(@id:t)&quot;18550&quot;&gt;&gt;&lt;r(@id:176)&quot;&quot;&lt;f(@id:v)&quot;1&quot;&gt;&lt;f(@id:t)&quot;20100&quot;&gt;&gt;&lt;r(@id:233)&quot;&quot;&lt;f(@id:v)&quot;1&quot;&gt;&lt;f(@id:t)&quot;19150&quot;&gt;&gt;&lt;r(@id:105)&quot;&quot;&lt;f(@id:v)&quot;1&quot;&gt;&lt;f(@id:t)&quot;17900&quot;&gt;&gt;&lt;r(@id:234)&quot;&quot;&lt;f(@id:v)&quot;1&quot;&gt;&lt;f(@id:t)&quot;20950&quot;&gt;&gt;&lt;r(@id:21)&quot;&quot;&lt;f(@id:v)&quot;1&quot;&gt;&lt;f(@id:t)&quot;21400&quot;&gt;&gt;&lt;r(@id:145)&quot;&quot;&lt;f(@id:v)&quot;1&quot;&gt;&lt;f(@id:t)&quot;25300&quot;&gt;&gt;&lt;r(@id:235)&quot;&quot;&lt;f(@id:v)&quot;1&quot;&gt;&lt;f(@id:t)&quot;27750&quot;&gt;&gt;&lt;r(@id:150)&quot;&quot;&lt;f(@id:v)&quot;1&quot;&gt;&lt;f(@id:t)&quot;28100&quot;&gt;&gt;&lt;r(@id:146)&quot;&quot;&lt;f(@id:v)&quot;1&quot;&gt;&lt;f(@id:t)&quot;28100&quot;&gt;&gt;&lt;r(@id:102)&quot;&quot;&lt;f(@id:v)&quot;1&quot;&gt;&lt;f(@id:t)&quot;27800&quot;&gt;&gt;&lt;r(@id:197)&quot;&quot;&lt;f(@id:v)&quot;1&quot;&gt;&lt;f(@id:t)&quot;40100&quot;&gt;&gt;&lt;r(@id:160)&quot;&quot;&lt;f(@id:v)&quot;1&quot;&gt;&lt;f(@id:t)&quot;28650&quot;&gt;&gt;&lt;r(@id:122)&quot;&quot;&lt;f(@id:v)&quot;1&quot;&gt;&lt;f(@id:t)&quot;28750&quot;&gt;&gt;&lt;r(@id:152)&quot;&quot;&lt;f(@id:v)&quot;1&quot;&gt;&lt;f(@id:t)&quot;28300&quot;&gt;&gt;&lt;r(@id:110)&quot;&quot;&lt;f(@id:v)&quot;1&quot;&gt;&lt;f(@id:t)&quot;28400&quot;&gt;&gt;&lt;r(@id:236)&quot;&quot;&lt;f(@id:v)&quot;1&quot;&gt;&lt;f(@id:t)&quot;27650&quot;&gt;&gt;&lt;r(@id:237)&quot;&quot;&lt;f(@id:v)&quot;1&quot;&gt;&lt;f(@id:t)&quot;27000&quot;&gt;&gt;&lt;r(@id:238)&quot;&quot;&lt;f(@id:v)&quot;1&quot;&gt;&lt;f(@id:t)&quot;28500&quot;&gt;&gt;&lt;r(@id:211)&quot;&quot;&lt;f(@id:v)&quot;1&quot;&gt;&lt;f(@id:t)&quot;28450&quot;&gt;&gt;&lt;r(@id:212)&quot;&quot;&lt;f(@id:v)&quot;1&quot;&gt;&lt;f(@id:t)&quot;28150&quot;&gt;&gt;&lt;r(@id:136)&quot;&quot;&lt;f(@id:v)&quot;1&quot;&gt;&lt;f(@id:t)&quot;23600&quot;&gt;&gt;&lt;r(@id:137)&quot;&quot;&lt;f(@id:v)&quot;1&quot;&gt;&lt;f(@id:t)&quot;27300&quot;&gt;&gt;&lt;r(@id:126)&quot;&quot;&lt;f(@id:v)&quot;1&quot;&gt;&lt;f(@id:t)&quot;28300&quot;&gt;&gt;&lt;r(@id:223)&quot;&quot;&lt;f(@id:v)&quot;1&quot;&gt;&lt;f(@id:t)&quot;27450&quot;&gt;&gt;&lt;r(@id:139)&quot;&quot;&lt;f(@id:v)&quot;1&quot;&gt;&lt;f(@id:t)&quot;26850&quot;&gt;&gt;&lt;r(@id:218)&quot;&quot;&lt;f(@id:v)&quot;1&quot;&gt;&lt;f(@id:t)&quot;29400&quot;&gt;&gt;&lt;r(@id:22)&quot;&quot;&lt;f(@id:v)&quot;1&quot;&gt;&lt;f(@id:t)&quot;27850&quot;&gt;&gt;&lt;r(@id:159)&quot;&quot;&lt;f(@id:v)&quot;1&quot;&gt;&lt;f(@id:t)&quot;50650&quot;&gt;&gt;&lt;r(@id:239)&quot;&quot;&lt;f(@id:v)&quot;1&quot;&gt;&lt;f(@id:t)&quot;27550&quot;&gt;&gt;&lt;r(@id:115)&quot;&quot;&lt;f(@id:v)&quot;1&quot;&gt;&lt;f(@id:t)&quot;28950&quot;&gt;&gt;&lt;r(@id:194)&quot;&quot;&lt;f(@id:v)&quot;1&quot;&gt;&lt;f(@id:t)&quot;30150&quot;&gt;&gt;&lt;r(@id:116)&quot;&quot;&lt;f(@id:v)&quot;1&quot;&gt;&lt;f(@id:t)&quot;30400&quot;&gt;&gt;&lt;r(@id:188)&quot;&quot;&lt;f(@id:v)&quot;1&quot;&gt;&lt;f(@id:t)&quot;30950&quot;&gt;&gt;&lt;r(@id:189)&quot;&quot;&lt;f(@id:v)&quot;1&quot;&gt;&lt;f(@id:t)&quot;29800&quot;&gt;&gt;&lt;r(@id:203)&quot;&quot;&lt;f(@id:v)&quot;1&quot;&gt;&lt;f(@id:t)&quot;30200&quot;&gt;&gt;&lt;r(@id:196)&quot;&quot;&lt;f(@id:v)&quot;1&quot;&gt;&lt;f(@id:t)&quot;29450&quot;&gt;&gt;&lt;r(@id:151)&quot;&quot;&lt;f(@id:v)&quot;1&quot;&gt;&lt;f(@id:t)&quot;29950&quot;&gt;&gt;&lt;r(@id:157)&quot;&quot;&lt;f(@id:v)&quot;1&quot;&gt;&lt;f(@id:t)&quot;29750&quot;&gt;&gt;&lt;r(@id:198)&quot;&quot;&lt;f(@id:v)&quot;1&quot;&gt;&lt;f(@id:t)&quot;30700&quot;&gt;&gt;&lt;r(@id:161)&quot;&quot;&lt;f(@id:v)&quot;1&quot;&gt;&lt;f(@id:t)&quot;31350&quot;&gt;&gt;&lt;r(@id:206)&quot;&quot;&lt;f(@id:v)&quot;1&quot;&gt;&lt;f(@id:t)&quot;28550&quot;&gt;&gt;&lt;r(@id:240)&quot;&quot;&lt;f(@id:v)&quot;1&quot;&gt;&lt;f(@id:t)&quot;30900&quot;&gt;&gt;&lt;r(@id:208)&quot;&quot;&lt;f(@id:v)&quot;1&quot;&gt;&lt;f(@id:t)&quot;31250&quot;&gt;&gt;&lt;r(@id:124)&quot;&quot;&lt;f(@id:v)&quot;1&quot;&gt;&lt;f(@id:t)&quot;29050&quot;&gt;&gt;&lt;r(@id:193)&quot;&quot;&lt;f(@id:v)&quot;1&quot;&gt;&lt;f(@id:t)&quot;30200&quot;&gt;&gt;&lt;r(@id:135)&quot;&quot;&lt;f(@id:v)&quot;1&quot;&gt;&lt;f(@id:t)&quot;30250&quot;&gt;&gt;&lt;r(@id:162)&quot;&quot;&lt;f(@id:v)&quot;1&quot;&gt;&lt;f(@id:t)&quot;31950&quot;&gt;&gt;&lt;r(@id:216)&quot;&quot;&lt;f(@id:v)&quot;1&quot;&gt;&lt;f(@id:t)&quot;31900&quot;&gt;&gt;&lt;r(@id:112)&quot;&quot;&lt;f(@id:v)&quot;1&quot;&gt;&lt;f(@id:t)&quot;30400&quot;&gt;&gt;&lt;r(@id:1)&quot;&quot;&lt;f(@id:v)&quot;1&quot;&gt;&lt;f(@id:t)&quot;31550&quot;&gt;&gt;&lt;r(@id:32)&quot;&quot;&lt;f(@id:v)&quot;1&quot;&gt;&lt;f(@id:t)&quot;32100&quot;&gt;&gt;&lt;r(@id:227)&quot;&quot;&lt;f(@id:v)&quot;1&quot;&gt;&lt;f(@id:t)&quot;30450&quot;&gt;&gt;&lt;r(@id:142)&quot;&quot;&lt;f(@id:v)&quot;1&quot;&gt;&lt;f(@id:t)&quot;32400&quot;&gt;&gt;&lt;r(@id:113)&quot;&quot;&lt;f(@id:v)&quot;1&quot;&gt;&lt;f(@id:t)&quot;30950&quot;&gt;&gt;&lt;r(@id:230)&quot;&quot;&lt;f(@id:v)&quot;1&quot;&gt;&lt;f(@id:t)&quot;30500&quot;&gt;&gt;&lt;r(@id:166)&quot;&quot;&lt;f(@id:v)&quot;1&quot;&gt;&lt;f(@id:t)&quot;32400&quot;&gt;&gt;&lt;r(@id:114)&quot;&quot;&lt;f(@id:v)&quot;1&quot;&gt;&lt;f(@id:t)&quot;33400&quot;&gt;&gt;&lt;r(@id:168)&quot;&quot;&lt;f(@id:v)&quot;1&quot;&gt;&lt;f(@id:t)&quot;31200&quot;&gt;&gt;&lt;r(@id:172)&quot;&quot;&lt;f(@id:v)&quot;1&quot;&gt;&lt;f(@id:t)&quot;31850&quot;&gt;&gt;&lt;r(@id:101)&quot;&quot;&lt;f(@id:v)&quot;1&quot;&gt;&lt;f(@id:t)&quot;29650&quot;&gt;&gt;&lt;r(@id:190)&quot;&quot;&lt;f(@id:v)&quot;1&quot;&gt;&lt;f(@id:t)&quot;30800&quot;&gt;&gt;&lt;r(@id:195)&quot;&quot;&lt;f(@id:v)&quot;1&quot;&gt;&lt;f(@id:t)&quot;31400&quot;&gt;&gt;&lt;r(@id:173)&quot;&quot;&lt;f(@id:v)&quot;1&quot;&gt;&lt;f(@id:t)&quot;32450&quot;&gt;&gt;&lt;r(@id:241)&quot;&quot;&lt;f(@id:v)&quot;1&quot;&gt;&lt;f(@id:t)&quot;31150&quot;&gt;&gt;&lt;r(@id:199)&quot;&quot;&lt;f(@id:v)&quot;1&quot;&gt;&lt;f(@id:t)&quot;31300&quot;&gt;&gt;&lt;r(@id:207)&quot;&quot;&lt;f(@id:v)&quot;1&quot;&gt;&lt;f(@id:t)&quot;30350&quot;&gt;&gt;&lt;r(@id:200)&quot;&quot;&lt;f(@id:v)&quot;1&quot;&gt;&lt;f(@id:t)&quot;31900&quot;&gt;&gt;&lt;r(@id:178)&quot;&quot;&lt;f(@id:v)&quot;1&quot;&gt;&lt;f(@id:t)&quot;33300&quot;&gt;&gt;&lt;r(@id:111)&quot;&quot;&lt;f(@id:v)&quot;1&quot;&gt;&lt;f(@id:t)&quot;29550&quot;&gt;&gt;&lt;r(@id:214)&quot;&quot;&lt;f(@id:v)&quot;1&quot;&gt;&lt;f(@id:t)&quot;32500&quot;&gt;&gt;&lt;r(@id:215)&quot;&quot;&lt;f(@id:v)&quot;1&quot;&gt;&lt;f(@id:t)&quot;30000&quot;&gt;&gt;&lt;r(@id:108)&quot;&quot;&lt;f(@id:v)&quot;1&quot;&gt;&lt;f(@id:t)&quot;34250&quot;&gt;&gt;&lt;r(@id:242)&quot;&quot;&lt;f(@id:v)&quot;1&quot;&gt;&lt;f(@id:t)&quot;33950&quot;&gt;&gt;&lt;r(@id:164)&quot;&quot;&lt;f(@id:v)&quot;1&quot;&gt;&lt;f(@id:t)&quot;34600&quot;&gt;&gt;&lt;r(@id:2)&quot;&quot;&lt;f(@id:v)&quot;1&quot;&gt;&lt;f(@id:t)&quot;30150&quot;&gt;&gt;&lt;r(@id:147)&quot;&quot;&lt;f(@id:v)&quot;1&quot;&gt;&lt;f(@id:t)&quot;32950&quot;&gt;&gt;&lt;r(@id:128)&quot;&quot;&lt;f(@id:v)&quot;1&quot;&gt;&lt;f(@id:t)&quot;32150&quot;&gt;&gt;&lt;r(@id:132)&quot;&quot;&lt;f(@id:v)&quot;1&quot;&gt;&lt;f(@id:t)&quot;34950&quot;&gt;&gt;&lt;r(@id:243)&quot;&quot;&lt;f(@id:v)&quot;2&quot;&gt;&lt;f(@id:t)&quot;32700&quot;&gt;&gt;&lt;r(@id:225)&quot;&quot;&lt;f(@id:v)&quot;1&quot;&gt;&lt;f(@id:t)&quot;34600&quot;&gt;&gt;&lt;r(@id:149)&quot;&quot;&lt;f(@id:v)&quot;1&quot;&gt;&lt;f(@id:t)&quot;35300&quot;&gt;&gt;&lt;r(@id:133)&quot;&quot;&lt;f(@id:v)&quot;1&quot;&gt;&lt;f(@id:t)&quot;30650&quot;&gt;&gt;&lt;r(@id:119)&quot;&quot;&lt;f(@id:v)&quot;1&quot;&gt;&lt;f(@id:t)&quot;33550&quot;&gt;&gt;&lt;r(@id:204)&quot;&quot;&lt;f(@id:v)&quot;3&quot;&gt;&lt;f(@id:t)&quot;35900&quot;&gt;&gt;&lt;r(@id:244)&quot;&quot;&lt;f(@id:v)&quot;1&quot;&gt;&lt;f(@id:t)&quot;32800&quot;&gt;&gt;&lt;r(@id:226)&quot;&quot;&lt;f(@id:v)&quot;1&quot;&gt;&lt;f(@id:t)&quot;33350&quot;&gt;&gt;&lt;r(@id:245)&quot;&quot;&lt;f(@id:v)&quot;1&quot;&gt;&lt;f(@id:t)&quot;34400&quot;&gt;&gt;&lt;r(@id:154)&quot;&quot;&lt;f(@id:v)&quot;1&quot;&gt;&lt;f(@id:t)&quot;36650&quot;&gt;&gt;&lt;r(@id:210)&quot;&quot;&lt;f(@id:v)&quot;3&quot;&gt;&lt;f(@id:t)&quot;33700&quot;&gt;&gt;&lt;r(@id:179)&quot;&quot;&lt;f(@id:v)&quot;1&quot;&gt;&lt;f(@id:t)&quot;35100&quot;&gt;&gt;&lt;r(@id:163)&quot;&quot;&lt;f(@id:v)&quot;1&quot;&gt;&lt;f(@id:t)&quot;29450&quot;&gt;&gt;&lt;r(@id:217)&quot;&quot;&lt;f(@id:v)&quot;1&quot;&gt;&lt;f(@id:t)&quot;31550&quot;&gt;&gt;&lt;r(@id:219)&quot;&quot;&lt;f(@id:v)&quot;1&quot;&gt;&lt;f(@id:t)&quot;37100&quot;&gt;&gt;&lt;r(@id:165)&quot;&quot;&lt;f(@id:v)&quot;1&quot;&gt;&lt;f(@id:t)&quot;34150&quot;&gt;&gt;&lt;r(@id:12)&quot;&quot;&lt;f(@id:v)&quot;1&quot;&gt;&lt;f(@id:t)&quot;35800&quot;&gt;&gt;&lt;r(@id:182)&quot;&quot;&lt;f(@id:v)&quot;1&quot;&gt;&lt;f(@id:t)&quot;33850&quot;&gt;&gt;&lt;r(@id:140)&quot;&quot;&lt;f(@id:v)&quot;1&quot;&gt;&lt;f(@id:t)&quot;33750&quot;&gt;&gt;&lt;r(@id:131)&quot;&quot;&lt;f(@id:v)&quot;1&quot;&gt;&lt;f(@id:t)&quot;25500&quot;&gt;&gt;&lt;r(@id:246)&quot;&quot;&lt;f(@id:v)&quot;2&quot;&gt;&lt;f(@id:t)&quot;37000&quot;&gt;&gt;&lt;r(@id:141)&quot;&quot;&lt;f(@id:v)&quot;1&quot;&gt;&lt;f(@id:t)&quot;36550&quot;&gt;&gt;&lt;r(@id:224)&quot;&quot;&lt;f(@id:v)&quot;1&quot;&gt;&lt;f(@id:t)&quot;33550&quot;&gt;&gt;&lt;r(@id:247)&quot;&quot;&lt;f(@id:v)&quot;2&quot;&gt;&lt;f(@id:t)&quot;38200&quot;&gt;&gt;&lt;r(@id:104)&quot;&quot;&lt;f(@id:v)&quot;1&quot;&gt;&lt;f(@id:t)&quot;35750&quot;&gt;&gt;&lt;r(@id:187)&quot;&quot;&lt;f(@id:v)&quot;1&quot;&gt;&lt;f(@id:t)&quot;34250&quot;&gt;&gt;&lt;r(@id:169)&quot;&quot;&lt;f(@id:v)&quot;1&quot;&gt;&lt;f(@id:t)&quot;31650&quot;&gt;&gt;&lt;r(@id:202)&quot;&quot;&lt;f(@id:v)&quot;1&quot;&gt;&lt;f(@id:t)&quot;37600&quot;&gt;&gt;&lt;r(@id:170)&quot;&quot;&lt;f(@id:v)&quot;1&quot;&gt;&lt;f(@id:t)&quot;32500&quot;&gt;&gt;&lt;r(@id:117)&quot;&quot;&lt;f(@id:v)&quot;1&quot;&gt;&lt;f(@id:t)&quot;31250&quot;&gt;&gt;&lt;r(@id:144)&quot;&quot;&lt;f(@id:v)&quot;1&quot;&gt;&lt;f(@id:t)&quot;33300&quot;&gt;&gt;&lt;r(@id:103)&quot;&quot;&lt;f(@id:v)&quot;1&quot;&gt;&lt;f(@id:t)&quot;40250&quot;&gt;&gt;&lt;r(@id:248)&quot;&quot;&lt;f(@id:v)&quot;1&quot;&gt;&lt;f(@id:t)&quot;34250&quot;&gt;&gt;&lt;r(@id:148)&quot;&quot;&lt;f(@id:v)&quot;1&quot;&gt;&lt;f(@id:t)&quot;35850&quot;&gt;&gt;&lt;r(@id:228)&quot;&quot;&lt;f(@id:v)&quot;1&quot;&gt;&lt;f(@id:t)&quot;37400&quot;&gt;&gt;&lt;r(@id:185)&quot;&quot;&lt;f(@id:v)&quot;1&quot;&gt;&lt;f(@id:t)&quot;34050&quot;&gt;&gt;&lt;r(@id:134)&quot;&quot;&lt;f(@id:v)&quot;1&quot;&gt;&lt;f(@id:t)&quot;41750&quot;&gt;&gt;&lt;r(@id:175)&quot;&quot;&lt;f(@id:v)&quot;1&quot;&gt;&lt;f(@id:t)&quot;33100&quot;&gt;&gt;&lt;r(@id:106)&quot;&quot;&lt;f(@id:v)&quot;1&quot;&gt;&lt;f(@id:t)&quot;36400&quot;&gt;&gt;&lt;r(@id:249)&quot;&quot;&lt;f(@id:v)&quot;1&quot;&gt;&lt;f(@id:t)&quot;37450&quot;&gt;&gt;&lt;r(@id:250)&quot;&quot;&lt;f(@id:v)&quot;1&quot;&gt;&lt;f(@id:t)&quot;41450&quot;&gt;&gt;&lt;r(@id:31)&quot;&quot;&lt;f(@id:v)&quot;2&quot;&gt;&lt;f(@id:t)&quot;59800&quot;&gt;&gt;&lt;r(@id:251)&quot;&quot;&lt;f(@id:v)&quot;1&quot;&gt;&lt;f(@id:t)&quot;36150&quot;&gt;&gt;&lt;r(@id:183)&quot;&quot;&lt;f(@id:v)&quot;1&quot;&gt;&lt;f(@id:t)&quot;33650&quot;&gt;&gt;&lt;r(@id:143)&quot;&quot;&lt;f(@id:v)&quot;1&quot;&gt;&lt;f(@id:t)&quot;34100&quot;&gt;&gt;&lt;r(@id:252)&quot;&quot;&lt;f(@id:v)&quot;1&quot;&gt;&lt;f(@id:t)&quot;37400&quot;&gt;&gt;&lt;r(@id:220)&quot;&quot;&lt;f(@id:v)&quot;1&quot;&gt;&lt;f(@id:t)&quot;39050&quot;&gt;&gt;&lt;r(@id:167)&quot;&quot;&lt;f(@id:v)&quot;1&quot;&gt;&lt;f(@id:t)&quot;35750&quot;&gt;&gt;&lt;r(@id:153)&quot;&quot;&lt;f(@id:v)&quot;2&quot;&gt;&lt;f(@id:t)&quot;38700&quot;&gt;&gt;&lt;r(@id:184)&quot;&quot;&lt;f(@id:v)&quot;1&quot;&gt;&lt;f(@id:t)&quot;41900&quot;&gt;&gt;&lt;r(@id:180)&quot;&quot;&lt;f(@id:v)&quot;1&quot;&gt;&lt;f(@id:t)&quot;46200&quot;&gt;&gt;&lt;r(@id:221)&quot;&quot;&lt;f(@id:v)&quot;1&quot;&gt;&lt;f(@id:t)&quot;43200&quot;&gt;&gt;&lt;r(@id:129)&quot;&quot;&lt;f(@id:v)&quot;1&quot;&gt;&lt;f(@id:t)&quot;49700&quot;&gt;&gt;&lt;r(@id:171)&quot;&quot;&lt;f(@id:v)&quot;1&quot;&gt;&lt;f(@id:t)&quot;54400&quot;&gt;&gt;&lt;r(@id:192)&quot;&quot;&lt;f(@id:v)&quot;3&quot;&gt;&lt;f(@id:t)&quot;54150&quot;&gt;&gt;&lt;r(@id:120)&quot;&quot;&lt;f(@id:v)&quot;1&quot;&gt;&lt;f(@id:t)&quot;39250&quot;&gt;&gt;&lt;r(@id:253)&quot;&quot;&lt;f(@id:v)&quot;1&quot;&gt;&lt;f(@id:t)&quot;65000&quot;&gt;&gt;&lt;r(@id:109)&quot;&quot;&lt;f(@id:v)&quot;1&quot;&gt;&lt;f(@id:t)&quot;62400&quot;&gt;&gt;&lt;r(@id:254)&quot;&quot;&lt;f(@id:v)&quot;1&quot;&gt;&lt;f(@id:t)&quot;63400&quot;&gt;&gt;&lt;r(@id:255)&quot;&quot;&lt;f(@id:v)&quot;1&quot;&gt;&lt;f(@id:t)&quot;73650&quot;&gt;&gt;&gt;&lt;d(@id:201-002)&quot;&quot;&lt;r(@id:256)&quot;&quot;&lt;f(@id:v)&quot;2&quot;&gt;&lt;f(@id:t)&quot;450&quot;&gt;&gt;&lt;r(@id:253)&quot;&quot;&lt;f(@id:v)&quot;1&quot;&gt;&lt;f(@id:t)&quot;8800&quot;&gt;&gt;&lt;r(@id:241)&quot;&quot;&lt;f(@id:v)&quot;1&quot;&gt;&lt;f(@id:t)&quot;11900&quot;&gt;&gt;&lt;r(@id:239)&quot;&quot;&lt;f(@id:v)&quot;1&quot;&gt;&lt;f(@id:t)&quot;4700&quot;&gt;&gt;&lt;r(@id:186)&quot;&quot;&lt;f(@id:v)&quot;1&quot;&gt;&lt;f(@id:t)&quot;6100&quot;&gt;&gt;&lt;r(@id:230)&quot;&quot;&lt;f(@id:v)&quot;1&quot;&gt;&lt;f(@id:t)&quot;6250&quot;&gt;&gt;&lt;r(@id:167)&quot;&quot;&lt;f(@id:v)&quot;1&quot;&gt;&lt;f(@id:t)&quot;5150&quot;&gt;&gt;&lt;r(@id:114)&quot;&quot;&lt;f(@id:v)&quot;1&quot;&gt;&lt;f(@id:t)&quot;5800&quot;&gt;&gt;&lt;r(@id:115)&quot;&quot;&lt;f(@id:v)&quot;1&quot;&gt;&lt;f(@id:t)&quot;5650&quot;&gt;&gt;&lt;r(@id:169)&quot;&quot;&lt;f(@id:v)&quot;1&quot;&gt;&lt;f(@id:t)&quot;5900&quot;&gt;&gt;&lt;r(@id:170)&quot;&quot;&lt;f(@id:v)&quot;1&quot;&gt;&lt;f(@id:t)&quot;6300&quot;&gt;&gt;&lt;r(@id:145)&quot;&quot;&lt;f(@id:v)&quot;1&quot;&gt;&lt;f(@id:t)&quot;5700&quot;&gt;&gt;&lt;r(@id:189)&quot;&quot;&lt;f(@id:v)&quot;1&quot;&gt;&lt;f(@id:t)&quot;5450&quot;&gt;&gt;&lt;r(@id:191)&quot;&quot;&lt;f(@id:v)&quot;1&quot;&gt;&lt;f(@id:t)&quot;3500&quot;&gt;&gt;&lt;r(@id:102)&quot;&quot;&lt;f(@id:v)&quot;1&quot;&gt;&lt;f(@id:t)&quot;6000&quot;&gt;&gt;&lt;r(@id:196)&quot;&quot;&lt;f(@id:v)&quot;1&quot;&gt;&lt;f(@id:t)&quot;5150&quot;&gt;&gt;&lt;r(@id:157)&quot;&quot;&lt;f(@id:v)&quot;1&quot;&gt;&lt;f(@id:t)&quot;6150&quot;&gt;&gt;&lt;r(@id:207)&quot;&quot;&lt;f(@id:v)&quot;1&quot;&gt;&lt;f(@id:t)&quot;6350&quot;&gt;&gt;&lt;r(@id:200)&quot;&quot;&lt;f(@id:v)&quot;1&quot;&gt;&lt;f(@id:t)&quot;5850&quot;&gt;&gt;&lt;r(@id:111)&quot;&quot;&lt;f(@id:v)&quot;1&quot;&gt;&lt;f(@id:t)&quot;5100&quot;&gt;&gt;&lt;r(@id:127)&quot;&quot;&lt;f(@id:v)&quot;1&quot;&gt;&lt;f(@id:t)&quot;7350&quot;&gt;&gt;&lt;r(@id:218)&quot;&quot;&lt;f(@id:v)&quot;1&quot;&gt;&lt;f(@id:t)&quot;7300&quot;&gt;&gt;&lt;r(@id:164)&quot;&quot;&lt;f(@id:v)&quot;1&quot;&gt;&lt;f(@id:t)&quot;6900&quot;&gt;&gt;&lt;r(@id:165)&quot;&quot;&lt;f(@id:v)&quot;1&quot;&gt;&lt;f(@id:t)&quot;7050&quot;&gt;&gt;&lt;r(@id:12)&quot;&quot;&lt;f(@id:v)&quot;1&quot;&gt;&lt;f(@id:t)&quot;6200&quot;&gt;&gt;&lt;r(@id:21)&quot;&quot;&lt;f(@id:v)&quot;1&quot;&gt;&lt;f(@id:t)&quot;5600&quot;&gt;&gt;&lt;r(@id:128)&quot;&quot;&lt;f(@id:v)&quot;2&quot;&gt;&lt;f(@id:t)&quot;7450&quot;&gt;&gt;&lt;r(@id:132)&quot;&quot;&lt;f(@id:v)&quot;3&quot;&gt;&lt;f(@id:t)&quot;7250&quot;&gt;&gt;&lt;r(@id:225)&quot;&quot;&lt;f(@id:v)&quot;1&quot;&gt;&lt;f(@id:t)&quot;7950&quot;&gt;&gt;&lt;r(@id:224)&quot;&quot;&lt;f(@id:v)&quot;2&quot;&gt;&lt;f(@id:t)&quot;6550&quot;&gt;&gt;&lt;r(@id:201)&quot;&quot;&lt;f(@id:v)&quot;3&quot;&gt;&lt;f(@id:t)&quot;6350&quot;&gt;&gt;&lt;r(@id:155)&quot;&quot;&lt;f(@id:v)&quot;1&quot;&gt;&lt;f(@id:t)&quot;8100&quot;&gt;&gt;&lt;r(@id:227)&quot;&quot;&lt;f(@id:v)&quot;1&quot;&gt;&lt;f(@id:t)&quot;7450&quot;&gt;&gt;&lt;r(@id:159)&quot;&quot;&lt;f(@id:v)&quot;1&quot;&gt;&lt;f(@id:t)&quot;7950&quot;&gt;&gt;&lt;r(@id:142)&quot;&quot;&lt;f(@id:v)&quot;1&quot;&gt;&lt;f(@id:t)&quot;7700&quot;&gt;&gt;&lt;r(@id:143)&quot;&quot;&lt;f(@id:v)&quot;2&quot;&gt;&lt;f(@id:t)&quot;4000&quot;&gt;&gt;&lt;r(@id:228)&quot;&quot;&lt;f(@id:v)&quot;1&quot;&gt;&lt;f(@id:t)&quot;8500&quot;&gt;&gt;&lt;r(@id:252)&quot;&quot;&lt;f(@id:v)&quot;1&quot;&gt;&lt;f(@id:t)&quot;7200&quot;&gt;&gt;&lt;r(@id:175)&quot;&quot;&lt;f(@id:v)&quot;2&quot;&gt;&lt;f(@id:t)&quot;9000&quot;&gt;&gt;&lt;r(@id:257)&quot;&quot;&lt;f(@id:v)&quot;1&quot;&gt;&lt;f(@id:t)&quot;6250&quot;&gt;&gt;&lt;r(@id:106)&quot;&quot;&lt;f(@id:v)&quot;1&quot;&gt;&lt;f(@id:t)&quot;8950&quot;&gt;&gt;&lt;r(@id:154)&quot;&quot;&lt;f(@id:v)&quot;3&quot;&gt;&lt;f(@id:t)&quot;7300&quot;&gt;&gt;&lt;r(@id:210)&quot;&quot;&lt;f(@id:v)&quot;2&quot;&gt;&lt;f(@id:t)&quot;8350&quot;&gt;&gt;&lt;r(@id:255)&quot;&quot;&lt;f(@id:v)&quot;1&quot;&gt;&lt;f(@id:t)&quot;9800&quot;&gt;&gt;&lt;r(@id:258)&quot;&quot;&lt;f(@id:v)&quot;1&quot;&gt;&lt;f(@id:t)&quot;4750&quot;&gt;&gt;&lt;r(@id:137)&quot;&quot;&lt;f(@id:v)&quot;1&quot;&gt;&lt;f(@id:t)&quot;6200&quot;&gt;&gt;&lt;r(@id:162)&quot;&quot;&lt;f(@id:v)&quot;1&quot;&gt;&lt;f(@id:t)&quot;5250&quot;&gt;&gt;&lt;r(@id:223)&quot;&quot;&lt;f(@id:v)&quot;1&quot;&gt;&lt;f(@id:t)&quot;5750&quot;&gt;&gt;&lt;r(@id:180)&quot;&quot;&lt;f(@id:v)&quot;1&quot;&gt;&lt;f(@id:t)&quot;9400&quot;&gt;&gt;&lt;r(@id:249)&quot;&quot;&lt;f(@id:v)&quot;1&quot;&gt;&lt;f(@id:t)&quot;9050&quot;&gt;&gt;&lt;r(@id:216)&quot;&quot;&lt;f(@id:v)&quot;1&quot;&gt;&lt;f(@id:t)&quot;9900&quot;&gt;&gt;&lt;r(@id:259)&quot;&quot;&lt;f(@id:v)&quot;2&quot;&gt;&lt;f(@id:t)&quot;6900&quot;&gt;&gt;&lt;r(@id:1)&quot;&quot;&lt;f(@id:v)&quot;1&quot;&gt;&lt;f(@id:t)&quot;8300&quot;&gt;&gt;&lt;r(@id:2)&quot;&quot;&lt;f(@id:v)&quot;1&quot;&gt;&lt;f(@id:t)&quot;8650&quot;&gt;&gt;&lt;r(@id:182)&quot;&quot;&lt;f(@id:v)&quot;1&quot;&gt;&lt;f(@id:t)&quot;8200&quot;&gt;&gt;&lt;r(@id:251)&quot;&quot;&lt;f(@id:v)&quot;2&quot;&gt;&lt;f(@id:t)&quot;9950&quot;&gt;&gt;&lt;r(@id:243)&quot;&quot;&lt;f(@id:v)&quot;3&quot;&gt;&lt;f(@id:t)&quot;9600&quot;&gt;&gt;&lt;r(@id:183)&quot;&quot;&lt;f(@id:v)&quot;1&quot;&gt;&lt;f(@id:t)&quot;9100&quot;&gt;&gt;&lt;r(@id:260)&quot;&quot;&lt;f(@id:v)&quot;2&quot;&gt;&lt;f(@id:t)&quot;10700&quot;&gt;&gt;&lt;r(@id:113)&quot;&quot;&lt;f(@id:v)&quot;1&quot;&gt;&lt;f(@id:t)&quot;10800&quot;&gt;&gt;&lt;r(@id:235)&quot;&quot;&lt;f(@id:v)&quot;1&quot;&gt;&lt;f(@id:t)&quot;5350&quot;&gt;&gt;&lt;r(@id:261)&quot;&quot;&lt;f(@id:v)&quot;1&quot;&gt;&lt;f(@id:t)&quot;8850&quot;&gt;&gt;&lt;r(@id:194)&quot;&quot;&lt;f(@id:v)&quot;1&quot;&gt;&lt;f(@id:t)&quot;6500&quot;&gt;&gt;&lt;r(@id:262)&quot;&quot;&lt;f(@id:v)&quot;1&quot;&gt;&lt;f(@id:t)&quot;11550&quot;&gt;&gt;&lt;r(@id:116)&quot;&quot;&lt;f(@id:v)&quot;1&quot;&gt;&lt;f(@id:t)&quot;7900&quot;&gt;&gt;&lt;r(@id:172)&quot;&quot;&lt;f(@id:v)&quot;1&quot;&gt;&lt;f(@id:t)&quot;6450&quot;&gt;&gt;&lt;r(@id:188)&quot;&quot;&lt;f(@id:v)&quot;1&quot;&gt;&lt;f(@id:t)&quot;9200&quot;&gt;&gt;&lt;r(@id:101)&quot;&quot;&lt;f(@id:v)&quot;2&quot;&gt;&lt;f(@id:t)&quot;7100&quot;&gt;&gt;&lt;r(@id:203)&quot;&quot;&lt;f(@id:v)&quot;1&quot;&gt;&lt;f(@id:t)&quot;7000&quot;&gt;&gt;&lt;r(@id:195)&quot;&quot;&lt;f(@id:v)&quot;1&quot;&gt;&lt;f(@id:t)&quot;7400&quot;&gt;&gt;&lt;r(@id:204)&quot;&quot;&lt;f(@id:v)&quot;1&quot;&gt;&lt;f(@id:t)&quot;7550&quot;&gt;&gt;&lt;r(@id:192)&quot;&quot;&lt;f(@id:v)&quot;1&quot;&gt;&lt;f(@id:t)&quot;6450&quot;&gt;&gt;&lt;r(@id:134)&quot;&quot;&lt;f(@id:v)&quot;1&quot;&gt;&lt;f(@id:t)&quot;7550&quot;&gt;&gt;&lt;r(@id:135)&quot;&quot;&lt;f(@id:v)&quot;1&quot;&gt;&lt;f(@id:t)&quot;6800&quot;&gt;&gt;&lt;r(@id:108)&quot;&quot;&lt;f(@id:v)&quot;1&quot;&gt;&lt;f(@id:t)&quot;7850&quot;&gt;&gt;&lt;r(@id:250)&quot;&quot;&lt;f(@id:v)&quot;1&quot;&gt;&lt;f(@id:t)&quot;8300&quot;&gt;&gt;&lt;r(@id:147)&quot;&quot;&lt;f(@id:v)&quot;1&quot;&gt;&lt;f(@id:t)&quot;11750&quot;&gt;&gt;&lt;r(@id:32)&quot;&quot;&lt;f(@id:v)&quot;1&quot;&gt;&lt;f(@id:t)&quot;8400&quot;&gt;&gt;&lt;r(@id:131)&quot;&quot;&lt;f(@id:v)&quot;1&quot;&gt;&lt;f(@id:t)&quot;9200&quot;&gt;&gt;&lt;r(@id:263)&quot;&quot;&lt;f(@id:v)&quot;1&quot;&gt;&lt;f(@id:t)&quot;9700&quot;&gt;&gt;&lt;r(@id:246)&quot;&quot;&lt;f(@id:v)&quot;3&quot;&gt;&lt;f(@id:t)&quot;12800&quot;&gt;&gt;&lt;r(@id:141)&quot;&quot;&lt;f(@id:v)&quot;1&quot;&gt;&lt;f(@id:t)&quot;12550&quot;&gt;&gt;&lt;r(@id:148)&quot;&quot;&lt;f(@id:v)&quot;1&quot;&gt;&lt;f(@id:t)&quot;11300&quot;&gt;&gt;&lt;r(@id:184)&quot;&quot;&lt;f(@id:v)&quot;1&quot;&gt;&lt;f(@id:t)&quot;9250&quot;&gt;&gt;&lt;r(@id:254)&quot;&quot;&lt;f(@id:v)&quot;2&quot;&gt;&lt;f(@id:t)&quot;10550&quot;&gt;&gt;&lt;r(@id:247)&quot;&quot;&lt;f(@id:v)&quot;1&quot;&gt;&lt;f(@id:t)&quot;12450&quot;&gt;&gt;&lt;r(@id:104)&quot;&quot;&lt;f(@id:v)&quot;1&quot;&gt;&lt;f(@id:t)&quot;8700&quot;&gt;&gt;&lt;r(@id:129)&quot;&quot;&lt;f(@id:v)&quot;1&quot;&gt;&lt;f(@id:t)&quot;8700&quot;&gt;&gt;&lt;r(@id:187)&quot;&quot;&lt;f(@id:v)&quot;2&quot;&gt;&lt;f(@id:t)&quot;6600&quot;&gt;&gt;&lt;r(@id:166)&quot;&quot;&lt;f(@id:v)&quot;1&quot;&gt;&lt;f(@id:t)&quot;9200&quot;&gt;&gt;&lt;r(@id:133)&quot;&quot;&lt;f(@id:v)&quot;1&quot;&gt;&lt;f(@id:t)&quot;7200&quot;&gt;&gt;&lt;r(@id:229)&quot;&quot;&lt;f(@id:v)&quot;1&quot;&gt;&lt;f(@id:t)&quot;7150&quot;&gt;&gt;&lt;r(@id:150)&quot;&quot;&lt;f(@id:v)&quot;1&quot;&gt;&lt;f(@id:t)&quot;9000&quot;&gt;&gt;&lt;r(@id:202)&quot;&quot;&lt;f(@id:v)&quot;1&quot;&gt;&lt;f(@id:t)&quot;10050&quot;&gt;&gt;&lt;r(@id:144)&quot;&quot;&lt;f(@id:v)&quot;1&quot;&gt;&lt;f(@id:t)&quot;12100&quot;&gt;&gt;&lt;r(@id:119)&quot;&quot;&lt;f(@id:v)&quot;3&quot;&gt;&lt;f(@id:t)&quot;12250&quot;&gt;&gt;&lt;r(@id:120)&quot;&quot;&lt;f(@id:v)&quot;1&quot;&gt;&lt;f(@id:t)&quot;10650&quot;&gt;&gt;&lt;r(@id:173)&quot;&quot;&lt;f(@id:v)&quot;1&quot;&gt;&lt;f(@id:t)&quot;8500&quot;&gt;&gt;&lt;r(@id:151)&quot;&quot;&lt;f(@id:v)&quot;1&quot;&gt;&lt;f(@id:t)&quot;14400&quot;&gt;&gt;&lt;r(@id:221)&quot;&quot;&lt;f(@id:v)&quot;1&quot;&gt;&lt;f(@id:t)&quot;9500&quot;&gt;&gt;&lt;r(@id:152)&quot;&quot;&lt;f(@id:v)&quot;1&quot;&gt;&lt;f(@id:t)&quot;8100&quot;&gt;&gt;&lt;r(@id:232)&quot;&quot;&lt;f(@id:v)&quot;1&quot;&gt;&lt;f(@id:t)&quot;7000&quot;&gt;&gt;&lt;r(@id:124)&quot;&quot;&lt;f(@id:v)&quot;1&quot;&gt;&lt;f(@id:t)&quot;5950&quot;&gt;&gt;&lt;r(@id:125)&quot;&quot;&lt;f(@id:v)&quot;1&quot;&gt;&lt;f(@id:t)&quot;7800&quot;&gt;&gt;&lt;r(@id:236)&quot;&quot;&lt;f(@id:v)&quot;1&quot;&gt;&lt;f(@id:t)&quot;6350&quot;&gt;&gt;&lt;r(@id:209)&quot;&quot;&lt;f(@id:v)&quot;1&quot;&gt;&lt;f(@id:t)&quot;7200&quot;&gt;&gt;&lt;r(@id:245)&quot;&quot;&lt;f(@id:v)&quot;1&quot;&gt;&lt;f(@id:t)&quot;8600&quot;&gt;&gt;&lt;r(@id:212)&quot;&quot;&lt;f(@id:v)&quot;1&quot;&gt;&lt;f(@id:t)&quot;7750&quot;&gt;&gt;&lt;r(@id:136)&quot;&quot;&lt;f(@id:v)&quot;1&quot;&gt;&lt;f(@id:t)&quot;8200&quot;&gt;&gt;&lt;r(@id:139)&quot;&quot;&lt;f(@id:v)&quot;1&quot;&gt;&lt;f(@id:t)&quot;8200&quot;&gt;&gt;&lt;r(@id:242)&quot;&quot;&lt;f(@id:v)&quot;1&quot;&gt;&lt;f(@id:t)&quot;13400&quot;&gt;&gt;&lt;r(@id:22)&quot;&quot;&lt;f(@id:v)&quot;1&quot;&gt;&lt;f(@id:t)&quot;14850&quot;&gt;&gt;&lt;r(@id:140)&quot;&quot;&lt;f(@id:v)&quot;1&quot;&gt;&lt;f(@id:t)&quot;7850&quot;&gt;&gt;&lt;r(@id:103)&quot;&quot;&lt;f(@id:v)&quot;1&quot;&gt;&lt;f(@id:t)&quot;8950&quot;&gt;&gt;&lt;r(@id:264)&quot;&quot;&lt;f(@id:v)&quot;1&quot;&gt;&lt;f(@id:t)&quot;10900&quot;&gt;&gt;&lt;r(@id:185)&quot;&quot;&lt;f(@id:v)&quot;1&quot;&gt;&lt;f(@id:t)&quot;9150&quot;&gt;&gt;&lt;r(@id:146)&quot;&quot;&lt;f(@id:v)&quot;1&quot;&gt;&lt;f(@id:t)&quot;7850&quot;&gt;&gt;&lt;r(@id:122)&quot;&quot;&lt;f(@id:v)&quot;1&quot;&gt;&lt;f(@id:t)&quot;7700&quot;&gt;&gt;&lt;r(@id:206)&quot;&quot;&lt;f(@id:v)&quot;1&quot;&gt;&lt;f(@id:t)&quot;8000&quot;&gt;&gt;&lt;r(@id:265)&quot;&quot;&lt;f(@id:v)&quot;1&quot;&gt;&lt;f(@id:t)&quot;9850&quot;&gt;&gt;&lt;r(@id:234)&quot;&quot;&lt;f(@id:v)&quot;1&quot;&gt;&lt;f(@id:t)&quot;5800&quot;&gt;&gt;&lt;r(@id:168)&quot;&quot;&lt;f(@id:v)&quot;3&quot;&gt;&lt;f(@id:t)&quot;12700&quot;&gt;&gt;&lt;r(@id:244)&quot;&quot;&lt;f(@id:v)&quot;1&quot;&gt;&lt;f(@id:t)&quot;10650&quot;&gt;&gt;&lt;r(@id:176)&quot;&quot;&lt;f(@id:v)&quot;1&quot;&gt;&lt;f(@id:t)&quot;10350&quot;&gt;&gt;&lt;r(@id:214)&quot;&quot;&lt;f(@id:v)&quot;1&quot;&gt;&lt;f(@id:t)&quot;11150&quot;&gt;&gt;&lt;r(@id:217)&quot;&quot;&lt;f(@id:v)&quot;1&quot;&gt;&lt;f(@id:t)&quot;11300&quot;&gt;&gt;&lt;r(@id:42)&quot;&quot;&lt;f(@id:v)&quot;1&quot;&gt;&lt;f(@id:t)&quot;10350&quot;&gt;&gt;&lt;r(@id:171)&quot;&quot;&lt;f(@id:v)&quot;1&quot;&gt;&lt;f(@id:t)&quot;17600&quot;&gt;&gt;&lt;r(@id:208)&quot;&quot;&lt;f(@id:v)&quot;1&quot;&gt;&lt;f(@id:t)&quot;15050&quot;&gt;&gt;&lt;r(@id:226)&quot;&quot;&lt;f(@id:v)&quot;1&quot;&gt;&lt;f(@id:t)&quot;16350&quot;&gt;&gt;&lt;r(@id:215)&quot;&quot;&lt;f(@id:v)&quot;1&quot;&gt;&lt;f(@id:t)&quot;14350&quot;&gt;&gt;&lt;r(@id:31)&quot;&quot;&lt;f(@id:v)&quot;2&quot;&gt;&lt;f(@id:t)&quot;25350&quot;&gt;&gt;&lt;r(@id:266)&quot;&quot;&lt;f(@id:v)&quot;1&quot;&gt;&lt;f(@id:t)&quot;8550&quot;&gt;&gt;&lt;r(@id:149)&quot;&quot;&lt;f(@id:v)&quot;1&quot;&gt;&lt;f(@id:t)&quot;24750&quot;&gt;&gt;&lt;r(@id:110)&quot;&quot;&lt;f(@id:v)&quot;2&quot;&gt;&lt;f(@id:t)&quot;6300&quot;&gt;&gt;&lt;r(@id:267)&quot;&quot;&lt;f(@id:v)&quot;2&quot;&gt;&lt;f(@id:t)&quot;25350&quot;&gt;&gt;&lt;r(@id:211)&quot;&quot;&lt;f(@id:v)&quot;1&quot;&gt;&lt;f(@id:t)&quot;23300&quot;&gt;&gt;&lt;r(@id:268)&quot;&quot;&lt;f(@id:v)&quot;1&quot;&gt;&lt;f(@id:t)&quot;32850&quot;&gt;&gt;&lt;r(@id:269)&quot;&quot;&lt;f(@id:v)&quot;1&quot;&gt;&lt;f(@id:t)&quot;30200&quot;&gt;&gt;&lt;r(@id:156)&quot;&quot;&lt;f(@id:v)&quot;1&quot;&gt;&lt;f(@id:t)&quot;33550&quot;&gt;&gt;&lt;r(@id:270)&quot;&quot;&lt;f(@id:v)&quot;1&quot;&gt;&lt;f(@id:t)&quot;48500&quot;&gt;&gt;&lt;r(@id:153)&quot;&quot;&lt;f(@id:v)&quot;1&quot;&gt;&lt;f(@id:t)&quot;55250&quot;&gt;&gt;&lt;r(@id:271)&quot;&quot;&lt;f(@id:v)&quot;1&quot;&gt;&lt;f(@id:t)&quot;52100&quot;&gt;&gt;&lt;r(@id:233)&quot;&quot;&lt;f(@id:v)&quot;1&quot;&gt;&lt;f(@id:t)&quot;72700&quot;&gt;&gt;&gt;&lt;d(@id:001)&quot;&quot;&lt;r(@id:153)&quot;&quot;&lt;f(@id:v)&quot;1&quot;&gt;&lt;f(@id:t)&quot;0&quot;&gt;&gt;&lt;r(@id:211)&quot;&quot;&lt;f(@id:v)&quot;2&quot;&gt;&lt;f(@id:t)&quot;0&quot;&gt;&gt;&lt;r(@id:239)&quot;&quot;&lt;f(@id:v)&quot;2&quot;&gt;&lt;f(@id:t)&quot;5850&quot;&gt;&gt;&lt;r(@id:235)&quot;&quot;&lt;f(@id:v)&quot;2&quot;&gt;&lt;f(@id:t)&quot;6800&quot;&gt;&gt;&lt;r(@id:150)&quot;&quot;&lt;f(@id:v)&quot;3&quot;&gt;&lt;f(@id:t)&quot;7050&quot;&gt;&gt;&lt;r(@id:168)&quot;&quot;&lt;f(@id:v)&quot;2&quot;&gt;&lt;f(@id:t)&quot;7000&quot;&gt;&gt;&lt;r(@id:194)&quot;&quot;&lt;f(@id:v)&quot;2&quot;&gt;&lt;f(@id:t)&quot;7300&quot;&gt;&gt;&lt;r(@id:117)&quot;&quot;&lt;f(@id:v)&quot;2&quot;&gt;&lt;f(@id:t)&quot;7350&quot;&gt;&gt;&lt;r(@id:191)&quot;&quot;&lt;f(@id:v)&quot;2&quot;&gt;&lt;f(@id:t)&quot;7500&quot;&gt;&gt;&lt;r(@id:173)&quot;&quot;&lt;f(@id:v)&quot;2&quot;&gt;&lt;f(@id:t)&quot;6650&quot;&gt;&gt;&lt;r(@id:197)&quot;&quot;&lt;f(@id:v)&quot;2&quot;&gt;&lt;f(@id:t)&quot;7250&quot;&gt;&gt;&lt;r(@id:207)&quot;&quot;&lt;f(@id:v)&quot;1&quot;&gt;&lt;f(@id:t)&quot;7950&quot;&gt;&gt;&lt;r(@id:258)&quot;&quot;&lt;f(@id:v)&quot;1&quot;&gt;&lt;f(@id:t)&quot;8700&quot;&gt;&gt;&lt;r(@id:137)&quot;&quot;&lt;f(@id:v)&quot;2&quot;&gt;&lt;f(@id:t)&quot;7800&quot;&gt;&gt;&lt;r(@id:223)&quot;&quot;&lt;f(@id:v)&quot;1&quot;&gt;&lt;f(@id:t)&quot;8300&quot;&gt;&gt;&lt;r(@id:163)&quot;&quot;&lt;f(@id:v)&quot;1&quot;&gt;&lt;f(@id:t)&quot;7800&quot;&gt;&gt;&lt;r(@id:22)&quot;&quot;&lt;f(@id:v)&quot;1&quot;&gt;&lt;f(@id:t)&quot;9300&quot;&gt;&gt;&lt;r(@id:272)&quot;&quot;&lt;f(@id:v)&quot;2&quot;&gt;&lt;f(@id:t)&quot;7300&quot;&gt;&gt;&lt;r(@id:114)&quot;&quot;&lt;f(@id:v)&quot;1&quot;&gt;&lt;f(@id:t)&quot;8000&quot;&gt;&gt;&lt;r(@id:102)&quot;&quot;&lt;f(@id:v)&quot;2&quot;&gt;&lt;f(@id:t)&quot;9750&quot;&gt;&gt;&lt;r(@id:122)&quot;&quot;&lt;f(@id:v)&quot;2&quot;&gt;&lt;f(@id:t)&quot;10400&quot;&gt;&gt;&lt;r(@id:226)&quot;&quot;&lt;f(@id:v)&quot;2&quot;&gt;&lt;f(@id:t)&quot;8200&quot;&gt;&gt;&lt;r(@id:236)&quot;&quot;&lt;f(@id:v)&quot;1&quot;&gt;&lt;f(@id:t)&quot;8600&quot;&gt;&gt;&lt;r(@id:175)&quot;&quot;&lt;f(@id:v)&quot;1&quot;&gt;&lt;f(@id:t)&quot;8650&quot;&gt;&gt;&lt;r(@id:271)&quot;&quot;&lt;f(@id:v)&quot;1&quot;&gt;&lt;f(@id:t)&quot;9850&quot;&gt;&gt;&lt;r(@id:177)&quot;&quot;&lt;f(@id:v)&quot;2&quot;&gt;&lt;f(@id:t)&quot;8350&quot;&gt;&gt;&lt;r(@id:200)&quot;&quot;&lt;f(@id:v)&quot;2&quot;&gt;&lt;f(@id:t)&quot;9150&quot;&gt;&gt;&lt;r(@id:233)&quot;&quot;&lt;f(@id:v)&quot;1&quot;&gt;&lt;f(@id:t)&quot;10300&quot;&gt;&gt;&lt;r(@id:179)&quot;&quot;&lt;f(@id:v)&quot;2&quot;&gt;&lt;f(@id:t)&quot;9250&quot;&gt;&gt;&lt;r(@id:212)&quot;&quot;&lt;f(@id:v)&quot;2&quot;&gt;&lt;f(@id:t)&quot;7050&quot;&gt;&gt;&lt;r(@id:136)&quot;&quot;&lt;f(@id:v)&quot;1&quot;&gt;&lt;f(@id:t)&quot;7750&quot;&gt;&gt;&lt;r(@id:126)&quot;&quot;&lt;f(@id:v)&quot;2&quot;&gt;&lt;f(@id:t)&quot;11150&quot;&gt;&gt;&lt;r(@id:162)&quot;&quot;&lt;f(@id:v)&quot;2&quot;&gt;&lt;f(@id:t)&quot;8100&quot;&gt;&gt;&lt;r(@id:105)&quot;&quot;&lt;f(@id:v)&quot;2&quot;&gt;&lt;f(@id:t)&quot;7000&quot;&gt;&gt;&lt;r(@id:127)&quot;&quot;&lt;f(@id:v)&quot;2&quot;&gt;&lt;f(@id:t)&quot;8100&quot;&gt;&gt;&lt;r(@id:249)&quot;&quot;&lt;f(@id:v)&quot;2&quot;&gt;&lt;f(@id:t)&quot;9850&quot;&gt;&gt;&lt;r(@id:217)&quot;&quot;&lt;f(@id:v)&quot;2&quot;&gt;&lt;f(@id:t)&quot;9250&quot;&gt;&gt;&lt;r(@id:139)&quot;&quot;&lt;f(@id:v)&quot;2&quot;&gt;&lt;f(@id:t)&quot;10750&quot;&gt;&gt;&lt;r(@id:250)&quot;&quot;&lt;f(@id:v)&quot;1&quot;&gt;&lt;f(@id:t)&quot;9850&quot;&gt;&gt;&lt;r(@id:112)&quot;&quot;&lt;f(@id:v)&quot;2&quot;&gt;&lt;f(@id:t)&quot;7650&quot;&gt;&gt;&lt;r(@id:242)&quot;&quot;&lt;f(@id:v)&quot;1&quot;&gt;&lt;f(@id:t)&quot;10150&quot;&gt;&gt;&lt;r(@id:147)&quot;&quot;&lt;f(@id:v)&quot;1&quot;&gt;&lt;f(@id:t)&quot;10900&quot;&gt;&gt;&lt;r(@id:2)&quot;&quot;&lt;f(@id:v)&quot;1&quot;&gt;&lt;f(@id:t)&quot;10800&quot;&gt;&gt;&lt;r(@id:273)&quot;&quot;&lt;f(@id:v)&quot;2&quot;&gt;&lt;f(@id:t)&quot;9100&quot;&gt;&gt;&lt;r(@id:31)&quot;&quot;&lt;f(@id:v)&quot;2&quot;&gt;&lt;f(@id:t)&quot;11600&quot;&gt;&gt;&lt;r(@id:32)&quot;&quot;&lt;f(@id:v)&quot;1&quot;&gt;&lt;f(@id:t)&quot;10750&quot;&gt;&gt;&lt;r(@id:51)&quot;&quot;&lt;f(@id:v)&quot;2&quot;&gt;&lt;f(@id:t)&quot;10700&quot;&gt;&gt;&lt;r(@id:274)&quot;&quot;&lt;f(@id:v)&quot;2&quot;&gt;&lt;f(@id:t)&quot;7050&quot;&gt;&gt;&lt;r(@id:224)&quot;&quot;&lt;f(@id:v)&quot;1&quot;&gt;&lt;f(@id:t)&quot;10900&quot;&gt;&gt;&lt;r(@id:142)&quot;&quot;&lt;f(@id:v)&quot;2&quot;&gt;&lt;f(@id:t)&quot;12050&quot;&gt;&gt;&lt;r(@id:159)&quot;&quot;&lt;f(@id:v)&quot;2&quot;&gt;&lt;f(@id:t)&quot;10800&quot;&gt;&gt;&lt;r(@id:275)&quot;&quot;&lt;f(@id:v)&quot;2&quot;&gt;&lt;f(@id:t)&quot;12500&quot;&gt;&gt;&lt;r(@id:230)&quot;&quot;&lt;f(@id:v)&quot;2&quot;&gt;&lt;f(@id:t)&quot;8850&quot;&gt;&gt;&lt;r(@id:113)&quot;&quot;&lt;f(@id:v)&quot;2&quot;&gt;&lt;f(@id:t)&quot;8500&quot;&gt;&gt;&lt;r(@id:276)&quot;&quot;&lt;f(@id:v)&quot;2&quot;&gt;&lt;f(@id:t)&quot;10800&quot;&gt;&gt;&lt;r(@id:166)&quot;&quot;&lt;f(@id:v)&quot;1&quot;&gt;&lt;f(@id:t)&quot;7450&quot;&gt;&gt;&lt;r(@id:133)&quot;&quot;&lt;f(@id:v)&quot;2&quot;&gt;&lt;f(@id:t)&quot;8150&quot;&gt;&gt;&lt;r(@id:167)&quot;&quot;&lt;f(@id:v)&quot;2&quot;&gt;&lt;f(@id:t)&quot;8850&quot;&gt;&gt;&lt;r(@id:115)&quot;&quot;&lt;f(@id:v)&quot;2&quot;&gt;&lt;f(@id:t)&quot;8300&quot;&gt;&gt;&lt;r(@id:170)&quot;&quot;&lt;f(@id:v)&quot;2&quot;&gt;&lt;f(@id:t)&quot;9400&quot;&gt;&gt;&lt;r(@id:172)&quot;&quot;&lt;f(@id:v)&quot;2&quot;&gt;&lt;f(@id:t)&quot;8650&quot;&gt;&gt;&lt;r(@id:145)&quot;&quot;&lt;f(@id:v)&quot;2&quot;&gt;&lt;f(@id:t)&quot;9300&quot;&gt;&gt;&lt;r(@id:119)&quot;&quot;&lt;f(@id:v)&quot;2&quot;&gt;&lt;f(@id:t)&quot;10550&quot;&gt;&gt;&lt;r(@id:241)&quot;&quot;&lt;f(@id:v)&quot;2&quot;&gt;&lt;f(@id:t)&quot;9050&quot;&gt;&gt;&lt;r(@id:204)&quot;&quot;&lt;f(@id:v)&quot;2&quot;&gt;&lt;f(@id:t)&quot;9600&quot;&gt;&gt;&lt;r(@id:196)&quot;&quot;&lt;f(@id:v)&quot;2&quot;&gt;&lt;f(@id:t)&quot;8200&quot;&gt;&gt;&lt;r(@id:244)&quot;&quot;&lt;f(@id:v)&quot;2&quot;&gt;&lt;f(@id:t)&quot;12400&quot;&gt;&gt;&lt;r(@id:134)&quot;&quot;&lt;f(@id:v)&quot;2&quot;&gt;&lt;f(@id:t)&quot;7900&quot;&gt;&gt;&lt;r(@id:270)&quot;&quot;&lt;f(@id:v)&quot;1&quot;&gt;&lt;f(@id:t)&quot;8900&quot;&gt;&gt;&lt;r(@id:135)&quot;&quot;&lt;f(@id:v)&quot;2&quot;&gt;&lt;f(@id:t)&quot;11800&quot;&gt;&gt;&lt;r(@id:180)&quot;&quot;&lt;f(@id:v)&quot;2&quot;&gt;&lt;f(@id:t)&quot;12750&quot;&gt;&gt;&lt;r(@id:165)&quot;&quot;&lt;f(@id:v)&quot;2&quot;&gt;&lt;f(@id:t)&quot;13150&quot;&gt;&gt;&lt;r(@id:277)&quot;&quot;&lt;f(@id:v)&quot;1&quot;&gt;&lt;f(@id:t)&quot;12200&quot;&gt;&gt;&lt;r(@id:128)&quot;&quot;&lt;f(@id:v)&quot;2&quot;&gt;&lt;f(@id:t)&quot;14650&quot;&gt;&gt;&lt;r(@id:140)&quot;&quot;&lt;f(@id:v)&quot;3&quot;&gt;&lt;f(@id:t)&quot;13250&quot;&gt;&gt;&lt;r(@id:132)&quot;&quot;&lt;f(@id:v)&quot;3&quot;&gt;&lt;f(@id:t)&quot;13950&quot;&gt;&gt;&lt;r(@id:243)&quot;&quot;&lt;f(@id:v)&quot;1&quot;&gt;&lt;f(@id:t)&quot;14050&quot;&gt;&gt;&lt;r(@id:148)&quot;&quot;&lt;f(@id:v)&quot;1&quot;&gt;&lt;f(@id:t)&quot;14500&quot;&gt;&gt;&lt;r(@id:183)&quot;&quot;&lt;f(@id:v)&quot;2&quot;&gt;&lt;f(@id:t)&quot;8350&quot;&gt;&gt;&lt;r(@id:278)&quot;&quot;&lt;f(@id:v)&quot;2&quot;&gt;&lt;f(@id:t)&quot;12050&quot;&gt;&gt;&lt;r(@id:156)&quot;&quot;&lt;f(@id:v)&quot;2&quot;&gt;&lt;f(@id:t)&quot;11400&quot;&gt;&gt;&lt;r(@id:109)&quot;&quot;&lt;f(@id:v)&quot;1&quot;&gt;&lt;f(@id:t)&quot;9050&quot;&gt;&gt;&lt;r(@id:157)&quot;&quot;&lt;f(@id:v)&quot;2&quot;&gt;&lt;f(@id:t)&quot;35900&quot;&gt;&gt;&lt;r(@id:206)&quot;&quot;&lt;f(@id:v)&quot;2&quot;&gt;&lt;f(@id:t)&quot;14450&quot;&gt;&gt;&lt;r(@id:124)&quot;&quot;&lt;f(@id:v)&quot;2&quot;&gt;&lt;f(@id:t)&quot;9550&quot;&gt;&gt;&lt;r(@id:125)&quot;&quot;&lt;f(@id:v)&quot;2&quot;&gt;&lt;f(@id:t)&quot;8300&quot;&gt;&gt;&lt;r(@id:176)&quot;&quot;&lt;f(@id:v)&quot;2&quot;&gt;&lt;f(@id:t)&quot;8050&quot;&gt;&gt;&lt;r(@id:257)&quot;&quot;&lt;f(@id:v)&quot;1&quot;&gt;&lt;f(@id:t)&quot;14350&quot;&gt;&gt;&lt;r(@id:245)&quot;&quot;&lt;f(@id:v)&quot;2&quot;&gt;&lt;f(@id:t)&quot;7350&quot;&gt;&gt;&lt;r(@id:111)&quot;&quot;&lt;f(@id:v)&quot;1&quot;&gt;&lt;f(@id:t)&quot;14150&quot;&gt;&gt;&lt;r(@id:154)&quot;&quot;&lt;f(@id:v)&quot;2&quot;&gt;&lt;f(@id:t)&quot;15400&quot;&gt;&gt;&lt;r(@id:138)&quot;&quot;&lt;f(@id:v)&quot;2&quot;&gt;&lt;f(@id:t)&quot;12400&quot;&gt;&gt;&lt;r(@id:215)&quot;&quot;&lt;f(@id:v)&quot;2&quot;&gt;&lt;f(@id:t)&quot;15450&quot;&gt;&gt;&lt;r(@id:108)&quot;&quot;&lt;f(@id:v)&quot;2&quot;&gt;&lt;f(@id:t)&quot;14400&quot;&gt;&gt;&lt;r(@id:182)&quot;&quot;&lt;f(@id:v)&quot;2&quot;&gt;&lt;f(@id:t)&quot;36550&quot;&gt;&gt;&lt;r(@id:131)&quot;&quot;&lt;f(@id:v)&quot;1&quot;&gt;&lt;f(@id:t)&quot;14200&quot;&gt;&gt;&lt;r(@id:227)&quot;&quot;&lt;f(@id:v)&quot;2&quot;&gt;&lt;f(@id:t)&quot;22500&quot;&gt;&gt;&lt;r(@id:129)&quot;&quot;&lt;f(@id:v)&quot;2&quot;&gt;&lt;f(@id:t)&quot;16900&quot;&gt;&gt;&lt;r(@id:186)&quot;&quot;&lt;f(@id:v)&quot;2&quot;&gt;&lt;f(@id:t)&quot;9850&quot;&gt;&gt;&lt;r(@id:220)&quot;&quot;&lt;f(@id:v)&quot;1&quot;&gt;&lt;f(@id:t)&quot;13450&quot;&gt;&gt;&lt;r(@id:169)&quot;&quot;&lt;f(@id:v)&quot;2&quot;&gt;&lt;f(@id:t)&quot;10550&quot;&gt;&gt;&lt;r(@id:188)&quot;&quot;&lt;f(@id:v)&quot;2&quot;&gt;&lt;f(@id:t)&quot;10050&quot;&gt;&gt;&lt;r(@id:189)&quot;&quot;&lt;f(@id:v)&quot;1&quot;&gt;&lt;f(@id:t)&quot;9800&quot;&gt;&gt;&lt;r(@id:120)&quot;&quot;&lt;f(@id:v)&quot;1&quot;&gt;&lt;f(@id:t)&quot;10800&quot;&gt;&gt;&lt;r(@id:269)&quot;&quot;&lt;f(@id:v)&quot;2&quot;&gt;&lt;f(@id:t)&quot;9250&quot;&gt;&gt;&lt;r(@id:190)&quot;&quot;&lt;f(@id:v)&quot;2&quot;&gt;&lt;f(@id:t)&quot;14700&quot;&gt;&gt;&lt;r(@id:195)&quot;&quot;&lt;f(@id:v)&quot;3&quot;&gt;&lt;f(@id:t)&quot;14650&quot;&gt;&gt;&lt;r(@id:151)&quot;&quot;&lt;f(@id:v)&quot;2&quot;&gt;&lt;f(@id:t)&quot;11150&quot;&gt;&gt;&lt;r(@id:221)&quot;&quot;&lt;f(@id:v)&quot;2&quot;&gt;&lt;f(@id:t)&quot;15750&quot;&gt;&gt;&lt;r(@id:198)&quot;&quot;&lt;f(@id:v)&quot;2&quot;&gt;&lt;f(@id:t)&quot;13150&quot;&gt;&gt;&lt;r(@id:110)&quot;&quot;&lt;f(@id:v)&quot;2&quot;&gt;&lt;f(@id:t)&quot;18000&quot;&gt;&gt;&lt;r(@id:161)&quot;&quot;&lt;f(@id:v)&quot;2&quot;&gt;&lt;f(@id:t)&quot;8600&quot;&gt;&gt;&lt;r(@id:208)&quot;&quot;&lt;f(@id:v)&quot;3&quot;&gt;&lt;f(@id:t)&quot;14950&quot;&gt;&gt;&lt;r(@id:216)&quot;&quot;&lt;f(@id:v)&quot;2&quot;&gt;&lt;f(@id:t)&quot;11550&quot;&gt;&gt;&lt;r(@id:1)&quot;&quot;&lt;f(@id:v)&quot;2&quot;&gt;&lt;f(@id:t)&quot;19650&quot;&gt;&gt;&lt;r(@id:12)&quot;&quot;&lt;f(@id:v)&quot;1&quot;&gt;&lt;f(@id:t)&quot;13700&quot;&gt;&gt;&lt;r(@id:279)&quot;&quot;&lt;f(@id:v)&quot;2&quot;&gt;&lt;f(@id:t)&quot;14050&quot;&gt;&gt;&lt;r(@id:225)&quot;&quot;&lt;f(@id:v)&quot;2&quot;&gt;&lt;f(@id:t)&quot;55950&quot;&gt;&gt;&lt;r(@id:149)&quot;&quot;&lt;f(@id:v)&quot;1&quot;&gt;&lt;f(@id:t)&quot;19550&quot;&gt;&gt;&lt;r(@id:116)&quot;&quot;&lt;f(@id:v)&quot;2&quot;&gt;&lt;f(@id:t)&quot;19250&quot;&gt;&gt;&lt;r(@id:246)&quot;&quot;&lt;f(@id:v)&quot;1&quot;&gt;&lt;f(@id:t)&quot;15100&quot;&gt;&gt;&lt;r(@id:254)&quot;&quot;&lt;f(@id:v)&quot;2&quot;&gt;&lt;f(@id:t)&quot;20200&quot;&gt;&gt;&lt;r(@id:229)&quot;&quot;&lt;f(@id:v)&quot;2&quot;&gt;&lt;f(@id:t)&quot;18500&quot;&gt;&gt;&lt;r(@id:203)&quot;&quot;&lt;f(@id:v)&quot;2&quot;&gt;&lt;f(@id:t)&quot;16650&quot;&gt;&gt;&lt;r(@id:192)&quot;&quot;&lt;f(@id:v)&quot;1&quot;&gt;&lt;f(@id:t)&quot;20000&quot;&gt;&gt;&lt;r(@id:199)&quot;&quot;&lt;f(@id:v)&quot;2&quot;&gt;&lt;f(@id:t)&quot;76250&quot;&gt;&gt;&lt;r(@id:209)&quot;&quot;&lt;f(@id:v)&quot;2&quot;&gt;&lt;f(@id:t)&quot;23050&quot;&gt;&gt;&lt;r(@id:210)&quot;&quot;&lt;f(@id:v)&quot;3&quot;&gt;&lt;f(@id:t)&quot;24450&quot;&gt;&gt;&lt;r(@id:253)&quot;&quot;&lt;f(@id:v)&quot;1&quot;&gt;&lt;f(@id:t)&quot;24750&quot;&gt;&gt;&lt;r(@id:141)&quot;&quot;&lt;f(@id:v)&quot;1&quot;&gt;&lt;f(@id:t)&quot;24500&quot;&gt;&gt;&lt;r(@id:201)&quot;&quot;&lt;f(@id:v)&quot;1&quot;&gt;&lt;f(@id:t)&quot;23400&quot;&gt;&gt;&lt;r(@id:228)&quot;&quot;&lt;f(@id:v)&quot;2&quot;&gt;&lt;f(@id:t)&quot;23700&quot;&gt;&gt;&lt;r(@id:101)&quot;&quot;&lt;f(@id:v)&quot;2&quot;&gt;&lt;f(@id:t)&quot;23000&quot;&gt;&gt;&lt;r(@id:280)&quot;&quot;&lt;f(@id:v)&quot;2&quot;&gt;&lt;f(@id:t)&quot;26150&quot;&gt;&gt;&lt;r(@id:255)&quot;&quot;&lt;f(@id:v)&quot;3&quot;&gt;&lt;f(@id:t)&quot;25450&quot;&gt;&gt;&lt;r(@id:281)&quot;&quot;&lt;f(@id:v)&quot;1&quot;&gt;&lt;f(@id:t)&quot;23600&quot;&gt;&gt;&lt;r(@id:247)&quot;&quot;&lt;f(@id:v)&quot;1&quot;&gt;&lt;f(@id:t)&quot;28000&quot;&gt;&gt;&lt;r(@id:171)&quot;&quot;&lt;f(@id:v)&quot;2&quot;&gt;&lt;f(@id:t)&quot;26050&quot;&gt;&gt;&lt;r(@id:219)&quot;&quot;&lt;f(@id:v)&quot;1&quot;&gt;&lt;f(@id:t)&quot;26900&quot;&gt;&gt;&lt;r(@id:103)&quot;&quot;&lt;f(@id:v)&quot;2&quot;&gt;&lt;f(@id:t)&quot;29250&quot;&gt;&gt;&lt;r(@id:252)&quot;&quot;&lt;f(@id:v)&quot;2&quot;&gt;&lt;f(@id:t)&quot;28200&quot;&gt;&gt;&lt;r(@id:21)&quot;&quot;&lt;f(@id:v)&quot;2&quot;&gt;&lt;f(@id:t)&quot;27300&quot;&gt;&gt;&lt;r(@id:202)&quot;&quot;&lt;f(@id:v)&quot;1&quot;&gt;&lt;f(@id:t)&quot;30300&quot;&gt;&gt;&lt;r(@id:42)&quot;&quot;&lt;f(@id:v)&quot;3&quot;&gt;&lt;f(@id:t)&quot;31500&quot;&gt;&gt;&lt;r(@id:155)&quot;&quot;&lt;f(@id:v)&quot;2&quot;&gt;&lt;f(@id:t)&quot;35300&quot;&gt;&gt;&lt;r(@id:185)&quot;&quot;&lt;f(@id:v)&quot;2&quot;&gt;&lt;f(@id:t)&quot;32300&quot;&gt;&gt;&lt;r(@id:104)&quot;&quot;&lt;f(@id:v)&quot;3&quot;&gt;&lt;f(@id:t)&quot;29600&quot;&gt;&gt;&lt;r(@id:160)&quot;&quot;&lt;f(@id:v)&quot;2&quot;&gt;&lt;f(@id:t)&quot;34550&quot;&gt;&gt;&lt;r(@id:214)&quot;&quot;&lt;f(@id:v)&quot;1&quot;&gt;&lt;f(@id:t)&quot;47550&quot;&gt;&gt;&lt;r(@id:260)&quot;&quot;&lt;f(@id:v)&quot;1&quot;&gt;&lt;f(@id:t)&quot;54600&quot;&gt;&gt;&lt;r(@id:187)&quot;&quot;&lt;f(@id:v)&quot;2&quot;&gt;&lt;f(@id:t)&quot;54050&quot;&gt;&gt;&lt;r(@id:144)&quot;&quot;&lt;f(@id:v)&quot;1&quot;&gt;&lt;f(@id:t)&quot;52100&quot;&gt;&gt;&lt;r(@id:164)&quot;&quot;&lt;f(@id:v)&quot;2&quot;&gt;&lt;f(@id:t)&quot;90650&quot;&gt;&gt;&lt;r(@id:282)&quot;&quot;&lt;f(@id:v)&quot;2&quot;&gt;&lt;f(@id:t)&quot;92050&quot;&gt;&gt;&lt;r(@id:283)&quot;&quot;&lt;f(@id:v)&quot;1&quot;&gt;&lt;f(@id:t)&quot;93000&quot;&gt;&gt;&gt;&lt;d(@id:002)&quot;&quot;&lt;r(@id:113)&quot;&quot;&lt;f(@id:v)&quot;2&quot;&gt;&lt;f(@id:t)&quot;0&quot;&gt;&gt;&lt;r(@id:189)&quot;&quot;&lt;f(@id:v)&quot;1&quot;&gt;&lt;f(@id:t)&quot;0&quot;&gt;&gt;&lt;r(@id:172)&quot;&quot;&lt;f(@id:v)&quot;2&quot;&gt;&lt;f(@id:t)&quot;0&quot;&gt;&gt;&lt;r(@id:268)&quot;&quot;&lt;f(@id:v)&quot;1&quot;&gt;&lt;f(@id:t)&quot;0&quot;&gt;&gt;&lt;r(@id:242)&quot;&quot;&lt;f(@id:v)&quot;2&quot;&gt;&lt;f(@id:t)&quot;0&quot;&gt;&gt;&lt;r(@id:168)&quot;&quot;&lt;f(@id:v)&quot;2&quot;&gt;&lt;f(@id:t)&quot;0&quot;&gt;&gt;&lt;r(@id:220)&quot;&quot;&lt;f(@id:v)&quot;2&quot;&gt;&lt;f(@id:t)&quot;0&quot;&gt;&gt;&lt;r(@id:284)&quot;&quot;&lt;f(@id:v)&quot;2&quot;&gt;&lt;f(@id:t)&quot;0&quot;&gt;&gt;&lt;r(@id:1)&quot;&quot;&lt;f(@id:v)&quot;2&quot;&gt;&lt;f(@id:t)&quot;0&quot;&gt;&gt;&lt;r(@id:42)&quot;&quot;&lt;f(@id:v)&quot;2&quot;&gt;&lt;f(@id:t)&quot;0&quot;&gt;&gt;&lt;r(@id:123)&quot;&quot;&lt;f(@id:v)&quot;2&quot;&gt;&lt;f(@id:t)&quot;3150&quot;&gt;&gt;&lt;r(@id:154)&quot;&quot;&lt;f(@id:v)&quot;2&quot;&gt;&lt;f(@id:t)&quot;3100&quot;&gt;&gt;&lt;r(@id:210)&quot;&quot;&lt;f(@id:v)&quot;2&quot;&gt;&lt;f(@id:t)&quot;2150&quot;&gt;&gt;&lt;r(@id:258)&quot;&quot;&lt;f(@id:v)&quot;2&quot;&gt;&lt;f(@id:t)&quot;0&quot;&gt;&gt;&lt;r(@id:285)&quot;&quot;&lt;f(@id:v)&quot;2&quot;&gt;&lt;f(@id:t)&quot;0&quot;&gt;&gt;&lt;r(@id:243)&quot;&quot;&lt;f(@id:v)&quot;1&quot;&gt;&lt;f(@id:t)&quot;0&quot;&gt;&gt;&lt;r(@id:264)&quot;&quot;&lt;f(@id:v)&quot;2&quot;&gt;&lt;f(@id:t)&quot;0&quot;&gt;&gt;&lt;r(@id:148)&quot;&quot;&lt;f(@id:v)&quot;2&quot;&gt;&lt;f(@id:t)&quot;0&quot;&gt;&gt;&lt;r(@id:185)&quot;&quot;&lt;f(@id:v)&quot;2&quot;&gt;&lt;f(@id:t)&quot;0&quot;&gt;&gt;&lt;r(@id:133)&quot;&quot;&lt;f(@id:v)&quot;1&quot;&gt;&lt;f(@id:t)&quot;4600&quot;&gt;&gt;&lt;r(@id:286)&quot;&quot;&lt;f(@id:v)&quot;1&quot;&gt;&lt;f(@id:t)&quot;1050&quot;&gt;&gt;&lt;r(@id:150)&quot;&quot;&lt;f(@id:v)&quot;1&quot;&gt;&lt;f(@id:t)&quot;4700&quot;&gt;&gt;&lt;r(@id:194)&quot;&quot;&lt;f(@id:v)&quot;2&quot;&gt;&lt;f(@id:t)&quot;2800&quot;&gt;&gt;&lt;r(@id:169)&quot;&quot;&lt;f(@id:v)&quot;2&quot;&gt;&lt;f(@id:t)&quot;5400&quot;&gt;&gt;&lt;r(@id:116)&quot;&quot;&lt;f(@id:v)&quot;2&quot;&gt;&lt;f(@id:t)&quot;3450&quot;&gt;&gt;&lt;r(@id:188)&quot;&quot;&lt;f(@id:v)&quot;2&quot;&gt;&lt;f(@id:t)&quot;5450&quot;&gt;&gt;&lt;r(@id:121)&quot;&quot;&lt;f(@id:v)&quot;2&quot;&gt;&lt;f(@id:t)&quot;3050&quot;&gt;&gt;&lt;r(@id:191)&quot;&quot;&lt;f(@id:v)&quot;2&quot;&gt;&lt;f(@id:t)&quot;4550&quot;&gt;&gt;&lt;r(@id:207)&quot;&quot;&lt;f(@id:v)&quot;2&quot;&gt;&lt;f(@id:t)&quot;5200&quot;&gt;&gt;&lt;r(@id:236)&quot;&quot;&lt;f(@id:v)&quot;2&quot;&gt;&lt;f(@id:t)&quot;5350&quot;&gt;&gt;&lt;r(@id:200)&quot;&quot;&lt;f(@id:v)&quot;2&quot;&gt;&lt;f(@id:t)&quot;4350&quot;&gt;&gt;&lt;r(@id:137)&quot;&quot;&lt;f(@id:v)&quot;2&quot;&gt;&lt;f(@id:t)&quot;5400&quot;&gt;&gt;&lt;r(@id:105)&quot;&quot;&lt;f(@id:v)&quot;2&quot;&gt;&lt;f(@id:t)&quot;6350&quot;&gt;&gt;&lt;r(@id:287)&quot;&quot;&lt;f(@id:v)&quot;2&quot;&gt;&lt;f(@id:t)&quot;6400&quot;&gt;&gt;&lt;r(@id:139)&quot;&quot;&lt;f(@id:v)&quot;2&quot;&gt;&lt;f(@id:t)&quot;6200&quot;&gt;&gt;&lt;r(@id:165)&quot;&quot;&lt;f(@id:v)&quot;2&quot;&gt;&lt;f(@id:t)&quot;4400&quot;&gt;&gt;&lt;r(@id:147)&quot;&quot;&lt;f(@id:v)&quot;2&quot;&gt;&lt;f(@id:t)&quot;41500&quot;&gt;&gt;&lt;r(@id:21)&quot;&quot;&lt;f(@id:v)&quot;2&quot;&gt;&lt;f(@id:t)&quot;6400&quot;&gt;&gt;&lt;r(@id:22)&quot;&quot;&lt;f(@id:v)&quot;2&quot;&gt;&lt;f(@id:t)&quot;5950&quot;&gt;&gt;&lt;r(@id:128)&quot;&quot;&lt;f(@id:v)&quot;2&quot;&gt;&lt;f(@id:t)&quot;6800&quot;&gt;&gt;&lt;r(@id:140)&quot;&quot;&lt;f(@id:v)&quot;2&quot;&gt;&lt;f(@id:t)&quot;5400&quot;&gt;&gt;&lt;r(@id:132)&quot;&quot;&lt;f(@id:v)&quot;3&quot;&gt;&lt;f(@id:t)&quot;6600&quot;&gt;&gt;&lt;r(@id:183)&quot;&quot;&lt;f(@id:v)&quot;2&quot;&gt;&lt;f(@id:t)&quot;5700&quot;&gt;&gt;&lt;r(@id:159)&quot;&quot;&lt;f(@id:v)&quot;2&quot;&gt;&lt;f(@id:t)&quot;6550&quot;&gt;&gt;&lt;r(@id:227)&quot;&quot;&lt;f(@id:v)&quot;2&quot;&gt;&lt;f(@id:t)&quot;6150&quot;&gt;&gt;&lt;r(@id:142)&quot;&quot;&lt;f(@id:v)&quot;2&quot;&gt;&lt;f(@id:t)&quot;7450&quot;&gt;&gt;&lt;r(@id:276)&quot;&quot;&lt;f(@id:v)&quot;2&quot;&gt;&lt;f(@id:t)&quot;6650&quot;&gt;&gt;&lt;r(@id:129)&quot;&quot;&lt;f(@id:v)&quot;2&quot;&gt;&lt;f(@id:t)&quot;5150&quot;&gt;&gt;&lt;r(@id:186)&quot;&quot;&lt;f(@id:v)&quot;2&quot;&gt;&lt;f(@id:t)&quot;6650&quot;&gt;&gt;&lt;r(@id:120)&quot;&quot;&lt;f(@id:v)&quot;2&quot;&gt;&lt;f(@id:t)&quot;7650&quot;&gt;&gt;&lt;r(@id:146)&quot;&quot;&lt;f(@id:v)&quot;2&quot;&gt;&lt;f(@id:t)&quot;7900&quot;&gt;&gt;&lt;r(@id:156)&quot;&quot;&lt;f(@id:v)&quot;2&quot;&gt;&lt;f(@id:t)&quot;7900&quot;&gt;&gt;&lt;r(@id:244)&quot;&quot;&lt;f(@id:v)&quot;2&quot;&gt;&lt;f(@id:t)&quot;7800&quot;&gt;&gt;&lt;r(@id:271)&quot;&quot;&lt;f(@id:v)&quot;1&quot;&gt;&lt;f(@id:t)&quot;7950&quot;&gt;&gt;&lt;r(@id:280)&quot;&quot;&lt;f(@id:v)&quot;2&quot;&gt;&lt;f(@id:t)&quot;7800&quot;&gt;&gt;&lt;r(@id:211)&quot;&quot;&lt;f(@id:v)&quot;2&quot;&gt;&lt;f(@id:t)&quot;5100&quot;&gt;&gt;&lt;r(@id:212)&quot;&quot;&lt;f(@id:v)&quot;2&quot;&gt;&lt;f(@id:t)&quot;5450&quot;&gt;&gt;&lt;r(@id:136)&quot;&quot;&lt;f(@id:v)&quot;2&quot;&gt;&lt;f(@id:t)&quot;5750&quot;&gt;&gt;&lt;r(@id:214)&quot;&quot;&lt;f(@id:v)&quot;2&quot;&gt;&lt;f(@id:t)&quot;6800&quot;&gt;&gt;&lt;r(@id:127)&quot;&quot;&lt;f(@id:v)&quot;2&quot;&gt;&lt;f(@id:t)&quot;6600&quot;&gt;&gt;&lt;r(@id:223)&quot;&quot;&lt;f(@id:v)&quot;2&quot;&gt;&lt;f(@id:t)&quot;5550&quot;&gt;&gt;&lt;r(@id:163)&quot;&quot;&lt;f(@id:v)&quot;2&quot;&gt;&lt;f(@id:t)&quot;5250&quot;&gt;&gt;&lt;r(@id:180)&quot;&quot;&lt;f(@id:v)&quot;1&quot;&gt;&lt;f(@id:t)&quot;7050&quot;&gt;&gt;&lt;r(@id:217)&quot;&quot;&lt;f(@id:v)&quot;2&quot;&gt;&lt;f(@id:t)&quot;8100&quot;&gt;&gt;&lt;r(@id:108)&quot;&quot;&lt;f(@id:v)&quot;2&quot;&gt;&lt;f(@id:t)&quot;8800&quot;&gt;&gt;&lt;r(@id:219)&quot;&quot;&lt;f(@id:v)&quot;2&quot;&gt;&lt;f(@id:t)&quot;6600&quot;&gt;&gt;&lt;r(@id:164)&quot;&quot;&lt;f(@id:v)&quot;2&quot;&gt;&lt;f(@id:t)&quot;6250&quot;&gt;&gt;&lt;r(@id:2)&quot;&quot;&lt;f(@id:v)&quot;2&quot;&gt;&lt;f(@id:t)&quot;7250&quot;&gt;&gt;&lt;r(@id:12)&quot;&quot;&lt;f(@id:v)&quot;2&quot;&gt;&lt;f(@id:t)&quot;8650&quot;&gt;&gt;&lt;r(@id:31)&quot;&quot;&lt;f(@id:v)&quot;2&quot;&gt;&lt;f(@id:t)&quot;5450&quot;&gt;&gt;&lt;r(@id:32)&quot;&quot;&lt;f(@id:v)&quot;2&quot;&gt;&lt;f(@id:t)&quot;7750&quot;&gt;&gt;&lt;r(@id:131)&quot;&quot;&lt;f(@id:v)&quot;2&quot;&gt;&lt;f(@id:t)&quot;7000&quot;&gt;&gt;&lt;r(@id:288)&quot;&quot;&lt;f(@id:v)&quot;2&quot;&gt;&lt;f(@id:t)&quot;5700&quot;&gt;&gt;&lt;r(@id:281)&quot;&quot;&lt;f(@id:v)&quot;1&quot;&gt;&lt;f(@id:t)&quot;7450&quot;&gt;&gt;&lt;r(@id:239)&quot;&quot;&lt;f(@id:v)&quot;2&quot;&gt;&lt;f(@id:t)&quot;3000&quot;&gt;&gt;&lt;r(@id:224)&quot;&quot;&lt;f(@id:v)&quot;1&quot;&gt;&lt;f(@id:t)&quot;6200&quot;&gt;&gt;&lt;r(@id:143)&quot;&quot;&lt;f(@id:v)&quot;1&quot;&gt;&lt;f(@id:t)&quot;9450&quot;&gt;&gt;&lt;r(@id:247)&quot;&quot;&lt;f(@id:v)&quot;2&quot;&gt;&lt;f(@id:t)&quot;9300&quot;&gt;&gt;&lt;r(@id:104)&quot;&quot;&lt;f(@id:v)&quot;2&quot;&gt;&lt;f(@id:t)&quot;9200&quot;&gt;&gt;&lt;r(@id:166)&quot;&quot;&lt;f(@id:v)&quot;2&quot;&gt;&lt;f(@id:t)&quot;6450&quot;&gt;&gt;&lt;r(@id:235)&quot;&quot;&lt;f(@id:v)&quot;2&quot;&gt;&lt;f(@id:t)&quot;6800&quot;&gt;&gt;&lt;r(@id:167)&quot;&quot;&lt;f(@id:v)&quot;2&quot;&gt;&lt;f(@id:t)&quot;5750&quot;&gt;&gt;&lt;r(@id:114)&quot;&quot;&lt;f(@id:v)&quot;1&quot;&gt;&lt;f(@id:t)&quot;6150&quot;&gt;&gt;&lt;r(@id:229)&quot;&quot;&lt;f(@id:v)&quot;2&quot;&gt;&lt;f(@id:t)&quot;8050&quot;&gt;&gt;&lt;r(@id:115)&quot;&quot;&lt;f(@id:v)&quot;2&quot;&gt;&lt;f(@id:t)&quot;5450&quot;&gt;&gt;&lt;r(@id:117)&quot;&quot;&lt;f(@id:v)&quot;2&quot;&gt;&lt;f(@id:t)&quot;5750&quot;&gt;&gt;&lt;r(@id:144)&quot;&quot;&lt;f(@id:v)&quot;2&quot;&gt;&lt;f(@id:t)&quot;9050&quot;&gt;&gt;&lt;r(@id:145)&quot;&quot;&lt;f(@id:v)&quot;2&quot;&gt;&lt;f(@id:t)&quot;7100&quot;&gt;&gt;&lt;r(@id:101)&quot;&quot;&lt;f(@id:v)&quot;2&quot;&gt;&lt;f(@id:t)&quot;6400&quot;&gt;&gt;&lt;r(@id:203)&quot;&quot;&lt;f(@id:v)&quot;2&quot;&gt;&lt;f(@id:t)&quot;9150&quot;&gt;&gt;&lt;r(@id:269)&quot;&quot;&lt;f(@id:v)&quot;2&quot;&gt;&lt;f(@id:t)&quot;5700&quot;&gt;&gt;&lt;r(@id:204)&quot;&quot;&lt;f(@id:v)&quot;2&quot;&gt;&lt;f(@id:t)&quot;6800&quot;&gt;&gt;&lt;r(@id:192)&quot;&quot;&lt;f(@id:v)&quot;2&quot;&gt;&lt;f(@id:t)&quot;7750&quot;&gt;&gt;&lt;r(@id:102)&quot;&quot;&lt;f(@id:v)&quot;2&quot;&gt;&lt;f(@id:t)&quot;5600&quot;&gt;&gt;&lt;r(@id:241)&quot;&quot;&lt;f(@id:v)&quot;2&quot;&gt;&lt;f(@id:t)&quot;7400&quot;&gt;&gt;&lt;r(@id:196)&quot;&quot;&lt;f(@id:v)&quot;2&quot;&gt;&lt;f(@id:t)&quot;6200&quot;&gt;&gt;&lt;r(@id:151)&quot;&quot;&lt;f(@id:v)&quot;2&quot;&gt;&lt;f(@id:t)&quot;9450&quot;&gt;&gt;&lt;r(@id:122)&quot;&quot;&lt;f(@id:v)&quot;2&quot;&gt;&lt;f(@id:t)&quot;6200&quot;&gt;&gt;&lt;r(@id:157)&quot;&quot;&lt;f(@id:v)&quot;2&quot;&gt;&lt;f(@id:t)&quot;6450&quot;&gt;&gt;&lt;r(@id:152)&quot;&quot;&lt;f(@id:v)&quot;1&quot;&gt;&lt;f(@id:t)&quot;6950&quot;&gt;&gt;&lt;r(@id:198)&quot;&quot;&lt;f(@id:v)&quot;2&quot;&gt;&lt;f(@id:t)&quot;6000&quot;&gt;&gt;&lt;r(@id:110)&quot;&quot;&lt;f(@id:v)&quot;2&quot;&gt;&lt;f(@id:t)&quot;6600&quot;&gt;&gt;&lt;r(@id:206)&quot;&quot;&lt;f(@id:v)&quot;2&quot;&gt;&lt;f(@id:t)&quot;8700&quot;&gt;&gt;&lt;r(@id:232)&quot;&quot;&lt;f(@id:v)&quot;1&quot;&gt;&lt;f(@id:t)&quot;6800&quot;&gt;&gt;&lt;r(@id:199)&quot;&quot;&lt;f(@id:v)&quot;2&quot;&gt;&lt;f(@id:t)&quot;3700&quot;&gt;&gt;&lt;r(@id:208)&quot;&quot;&lt;f(@id:v)&quot;2&quot;&gt;&lt;f(@id:t)&quot;6050&quot;&gt;&gt;&lt;r(@id:124)&quot;&quot;&lt;f(@id:v)&quot;2&quot;&gt;&lt;f(@id:t)&quot;6700&quot;&gt;&gt;&lt;r(@id:125)&quot;&quot;&lt;f(@id:v)&quot;2&quot;&gt;&lt;f(@id:t)&quot;1900&quot;&gt;&gt;&lt;r(@id:134)&quot;&quot;&lt;f(@id:v)&quot;2&quot;&gt;&lt;f(@id:t)&quot;5050&quot;&gt;&gt;&lt;r(@id:175)&quot;&quot;&lt;f(@id:v)&quot;1&quot;&gt;&lt;f(@id:t)&quot;8800&quot;&gt;&gt;&lt;r(@id:177)&quot;&quot;&lt;f(@id:v)&quot;2&quot;&gt;&lt;f(@id:t)&quot;5450&quot;&gt;&gt;&lt;r(@id:153)&quot;&quot;&lt;f(@id:v)&quot;2&quot;&gt;&lt;f(@id:t)&quot;6050&quot;&gt;&gt;&lt;r(@id:245)&quot;&quot;&lt;f(@id:v)&quot;2&quot;&gt;&lt;f(@id:t)&quot;8950&quot;&gt;&gt;&lt;r(@id:238)&quot;&quot;&lt;f(@id:v)&quot;2&quot;&gt;&lt;f(@id:t)&quot;6050&quot;&gt;&gt;&lt;r(@id:106)&quot;&quot;&lt;f(@id:v)&quot;2&quot;&gt;&lt;f(@id:t)&quot;9450&quot;&gt;&gt;&lt;r(@id:138)&quot;&quot;&lt;f(@id:v)&quot;1&quot;&gt;&lt;f(@id:t)&quot;11200&quot;&gt;&gt;&lt;r(@id:182)&quot;&quot;&lt;f(@id:v)&quot;2&quot;&gt;&lt;f(@id:t)&quot;8950&quot;&gt;&gt;&lt;r(@id:51)&quot;&quot;&lt;f(@id:v)&quot;2&quot;&gt;&lt;f(@id:t)&quot;11700&quot;&gt;&gt;&lt;r(@id:141)&quot;&quot;&lt;f(@id:v)&quot;2&quot;&gt;&lt;f(@id:t)&quot;10050&quot;&gt;&gt;&lt;r(@id:228)&quot;&quot;&lt;f(@id:v)&quot;2&quot;&gt;&lt;f(@id:t)&quot;9850&quot;&gt;&gt;&lt;r(@id:187)&quot;&quot;&lt;f(@id:v)&quot;2&quot;&gt;&lt;f(@id:t)&quot;12100&quot;&gt;&gt;&lt;r(@id:170)&quot;&quot;&lt;f(@id:v)&quot;2&quot;&gt;&lt;f(@id:t)&quot;10800&quot;&gt;&gt;&lt;r(@id:173)&quot;&quot;&lt;f(@id:v)&quot;2&quot;&gt;&lt;f(@id:t)&quot;6150&quot;&gt;&gt;&lt;r(@id:221)&quot;&quot;&lt;f(@id:v)&quot;2&quot;&gt;&lt;f(@id:t)&quot;8950&quot;&gt;&gt;&lt;r(@id:161)&quot;&quot;&lt;f(@id:v)&quot;2&quot;&gt;&lt;f(@id:t)&quot;0&quot;&gt;&gt;&lt;r(@id:226)&quot;&quot;&lt;f(@id:v)&quot;2&quot;&gt;&lt;f(@id:t)&quot;5850&quot;&gt;&gt;&lt;r(@id:193)&quot;&quot;&lt;f(@id:v)&quot;2&quot;&gt;&lt;f(@id:t)&quot;6200&quot;&gt;&gt;&lt;r(@id:267)&quot;&quot;&lt;f(@id:v)&quot;2&quot;&gt;&lt;f(@id:t)&quot;5400&quot;&gt;&gt;&lt;r(@id:176)&quot;&quot;&lt;f(@id:v)&quot;2&quot;&gt;&lt;f(@id:t)&quot;6450&quot;&gt;&gt;&lt;r(@id:289)&quot;&quot;&lt;f(@id:v)&quot;2&quot;&gt;&lt;f(@id:t)&quot;6100&quot;&gt;&gt;&lt;r(@id:209)&quot;&quot;&lt;f(@id:v)&quot;2&quot;&gt;&lt;f(@id:t)&quot;6750&quot;&gt;&gt;&lt;r(@id:178)&quot;&quot;&lt;f(@id:v)&quot;2&quot;&gt;&lt;f(@id:t)&quot;6100&quot;&gt;&gt;&lt;r(@id:111)&quot;&quot;&lt;f(@id:v)&quot;2&quot;&gt;&lt;f(@id:t)&quot;0&quot;&gt;&gt;&lt;r(@id:290)&quot;&quot;&lt;f(@id:v)&quot;2&quot;&gt;&lt;f(@id:t)&quot;9450&quot;&gt;&gt;&lt;r(@id:135)&quot;&quot;&lt;f(@id:v)&quot;2&quot;&gt;&lt;f(@id:t)&quot;5850&quot;&gt;&gt;&lt;r(@id:179)&quot;&quot;&lt;f(@id:v)&quot;2&quot;&gt;&lt;f(@id:t)&quot;12800&quot;&gt;&gt;&lt;r(@id:246)&quot;&quot;&lt;f(@id:v)&quot;1&quot;&gt;&lt;f(@id:t)&quot;11550&quot;&gt;&gt;&lt;r(@id:155)&quot;&quot;&lt;f(@id:v)&quot;2&quot;&gt;&lt;f(@id:t)&quot;14150&quot;&gt;&gt;&lt;r(@id:275)&quot;&quot;&lt;f(@id:v)&quot;2&quot;&gt;&lt;f(@id:t)&quot;14200&quot;&gt;&gt;&lt;r(@id:202)&quot;&quot;&lt;f(@id:v)&quot;1&quot;&gt;&lt;f(@id:t)&quot;13650&quot;&gt;&gt;&lt;r(@id:119)&quot;&quot;&lt;f(@id:v)&quot;1&quot;&gt;&lt;f(@id:t)&quot;12350&quot;&gt;&gt;&lt;r(@id:234)&quot;&quot;&lt;f(@id:v)&quot;2&quot;&gt;&lt;f(@id:t)&quot;3400&quot;&gt;&gt;&lt;r(@id:260)&quot;&quot;&lt;f(@id:v)&quot;2&quot;&gt;&lt;f(@id:t)&quot;13350&quot;&gt;&gt;&lt;r(@id:230)&quot;&quot;&lt;f(@id:v)&quot;2&quot;&gt;&lt;f(@id:t)&quot;23800&quot;&gt;&gt;&lt;r(@id:215)&quot;&quot;&lt;f(@id:v)&quot;2&quot;&gt;&lt;f(@id:t)&quot;15700&quot;&gt;&gt;&lt;r(@id:253)&quot;&quot;&lt;f(@id:v)&quot;2&quot;&gt;&lt;f(@id:t)&quot;21900&quot;&gt;&gt;&lt;r(@id:103)&quot;&quot;&lt;f(@id:v)&quot;2&quot;&gt;&lt;f(@id:t)&quot;22650&quot;&gt;&gt;&lt;r(@id:252)&quot;&quot;&lt;f(@id:v)&quot;2&quot;&gt;&lt;f(@id:t)&quot;21850&quot;&gt;&gt;&lt;r(@id:149)&quot;&quot;&lt;f(@id:v)&quot;1&quot;&gt;&lt;f(@id:t)&quot;35450&quot;&gt;&gt;&lt;r(@id:197)&quot;&quot;&lt;f(@id:v)&quot;2&quot;&gt;&lt;f(@id:t)&quot;21950&quot;&gt;&gt;&lt;r(@id:109)&quot;&quot;&lt;f(@id:v)&quot;1&quot;&gt;&lt;f(@id:t)&quot;26100&quot;&gt;&gt;&lt;r(@id:278)&quot;&quot;&lt;f(@id:v)&quot;2&quot;&gt;&lt;f(@id:t)&quot;31050&quot;&gt;&gt;&lt;r(@id:190)&quot;&quot;&lt;f(@id:v)&quot;1&quot;&gt;&lt;f(@id:t)&quot;48850&quot;&gt;&gt;&lt;r(@id:254)&quot;&quot;&lt;f(@id:v)&quot;2&quot;&gt;&lt;f(@id:t)&quot;53500&quot;&gt;&gt;&lt;r(@id:171)&quot;&quot;&lt;f(@id:v)&quot;2&quot;&gt;&lt;f(@id:t)&quot;74450&quot;&gt;&gt;&gt;&lt;d(@id:003)&quot;&quot;&lt;r(@id:133)&quot;&quot;&lt;f(@id:v)&quot;1&quot;&gt;&lt;f(@id:t)&quot;0&quot;&gt;&gt;&lt;r(@id:136)&quot;&quot;&lt;f(@id:v)&quot;1&quot;&gt;&lt;f(@id:t)&quot;650&quot;&gt;&gt;&lt;r(@id:291)&quot;&quot;&lt;f(@id:v)&quot;2&quot;&gt;&lt;f(@id:t)&quot;1400&quot;&gt;&gt;&lt;r(@id:275)&quot;&quot;&lt;f(@id:v)&quot;2&quot;&gt;&lt;f(@id:t)&quot;100&quot;&gt;&gt;&lt;r(@id:109)&quot;&quot;&lt;f(@id:v)&quot;1&quot;&gt;&lt;f(@id:t)&quot;2200&quot;&gt;&gt;&lt;r(@id:270)&quot;&quot;&lt;f(@id:v)&quot;1&quot;&gt;&lt;f(@id:t)&quot;2900&quot;&gt;&gt;&lt;r(@id:255)&quot;&quot;&lt;f(@id:v)&quot;1&quot;&gt;&lt;f(@id:t)&quot;500&quot;&gt;&gt;&lt;r(@id:135)&quot;&quot;&lt;f(@id:v)&quot;2&quot;&gt;&lt;f(@id:t)&quot;3400&quot;&gt;&gt;&lt;r(@id:162)&quot;&quot;&lt;f(@id:v)&quot;2&quot;&gt;&lt;f(@id:t)&quot;0&quot;&gt;&gt;&lt;r(@id:223)&quot;&quot;&lt;f(@id:v)&quot;2&quot;&gt;&lt;f(@id:t)&quot;3100&quot;&gt;&gt;&lt;r(@id:234)&quot;&quot;&lt;f(@id:v)&quot;2&quot;&gt;&lt;f(@id:t)&quot;2400&quot;&gt;&gt;&lt;r(@id:112)&quot;&quot;&lt;f(@id:v)&quot;1&quot;&gt;&lt;f(@id:t)&quot;3350&quot;&gt;&gt;&lt;r(@id:51)&quot;&quot;&lt;f(@id:v)&quot;2&quot;&gt;&lt;f(@id:t)&quot;3100&quot;&gt;&gt;&lt;r(@id:201)&quot;&quot;&lt;f(@id:v)&quot;2&quot;&gt;&lt;f(@id:t)&quot;3350&quot;&gt;&gt;&lt;r(@id:227)&quot;&quot;&lt;f(@id:v)&quot;1&quot;&gt;&lt;f(@id:t)&quot;3500&quot;&gt;&gt;&lt;r(@id:159)&quot;&quot;&lt;f(@id:v)&quot;3&quot;&gt;&lt;f(@id:t)&quot;4000&quot;&gt;&gt;&lt;r(@id:142)&quot;&quot;&lt;f(@id:v)&quot;1&quot;&gt;&lt;f(@id:t)&quot;3650&quot;&gt;&gt;&lt;r(@id:186)&quot;&quot;&lt;f(@id:v)&quot;3&quot;&gt;&lt;f(@id:t)&quot;19400&quot;&gt;&gt;&lt;r(@id:113)&quot;&quot;&lt;f(@id:v)&quot;1&quot;&gt;&lt;f(@id:t)&quot;4450&quot;&gt;&gt;&lt;r(@id:187)&quot;&quot;&lt;f(@id:v)&quot;2&quot;&gt;&lt;f(@id:t)&quot;5100&quot;&gt;&gt;&lt;r(@id:235)&quot;&quot;&lt;f(@id:v)&quot;2&quot;&gt;&lt;f(@id:t)&quot;2300&quot;&gt;&gt;&lt;r(@id:115)&quot;&quot;&lt;f(@id:v)&quot;1&quot;&gt;&lt;f(@id:t)&quot;3000&quot;&gt;&gt;&lt;r(@id:150)&quot;&quot;&lt;f(@id:v)&quot;1&quot;&gt;&lt;f(@id:t)&quot;2950&quot;&gt;&gt;&lt;r(@id:194)&quot;&quot;&lt;f(@id:v)&quot;1&quot;&gt;&lt;f(@id:t)&quot;4350&quot;&gt;&gt;&lt;r(@id:169)&quot;&quot;&lt;f(@id:v)&quot;1&quot;&gt;&lt;f(@id:t)&quot;3200&quot;&gt;&gt;&lt;r(@id:116)&quot;&quot;&lt;f(@id:v)&quot;2&quot;&gt;&lt;f(@id:t)&quot;3150&quot;&gt;&gt;&lt;r(@id:171)&quot;&quot;&lt;f(@id:v)&quot;2&quot;&gt;&lt;f(@id:t)&quot;0&quot;&gt;&gt;&lt;r(@id:144)&quot;&quot;&lt;f(@id:v)&quot;2&quot;&gt;&lt;f(@id:t)&quot;0&quot;&gt;&gt;&lt;r(@id:172)&quot;&quot;&lt;f(@id:v)&quot;2&quot;&gt;&lt;f(@id:t)&quot;3400&quot;&gt;&gt;&lt;r(@id:119)&quot;&quot;&lt;f(@id:v)&quot;1&quot;&gt;&lt;f(@id:t)&quot;3300&quot;&gt;&gt;&lt;r(@id:188)&quot;&quot;&lt;f(@id:v)&quot;2&quot;&gt;&lt;f(@id:t)&quot;4550&quot;&gt;&gt;&lt;r(@id:203)&quot;&quot;&lt;f(@id:v)&quot;1&quot;&gt;&lt;f(@id:t)&quot;4400&quot;&gt;&gt;&lt;r(@id:269)&quot;&quot;&lt;f(@id:v)&quot;1&quot;&gt;&lt;f(@id:t)&quot;5000&quot;&gt;&gt;&lt;r(@id:204)&quot;&quot;&lt;f(@id:v)&quot;1&quot;&gt;&lt;f(@id:t)&quot;5000&quot;&gt;&gt;&lt;r(@id:196)&quot;&quot;&lt;f(@id:v)&quot;1&quot;&gt;&lt;f(@id:t)&quot;3650&quot;&gt;&gt;&lt;r(@id:160)&quot;&quot;&lt;f(@id:v)&quot;2&quot;&gt;&lt;f(@id:t)&quot;0&quot;&gt;&gt;&lt;r(@id:244)&quot;&quot;&lt;f(@id:v)&quot;2&quot;&gt;&lt;f(@id:t)&quot;1150&quot;&gt;&gt;&lt;r(@id:122)&quot;&quot;&lt;f(@id:v)&quot;2&quot;&gt;&lt;f(@id:t)&quot;4350&quot;&gt;&gt;&lt;r(@id:157)&quot;&quot;&lt;f(@id:v)&quot;2&quot;&gt;&lt;f(@id:t)&quot;4800&quot;&gt;&gt;&lt;r(@id:226)&quot;&quot;&lt;f(@id:v)&quot;2&quot;&gt;&lt;f(@id:t)&quot;3300&quot;&gt;&gt;&lt;r(@id:193)&quot;&quot;&lt;f(@id:v)&quot;1&quot;&gt;&lt;f(@id:t)&quot;3200&quot;&gt;&gt;&lt;r(@id:271)&quot;&quot;&lt;f(@id:v)&quot;1&quot;&gt;&lt;f(@id:t)&quot;3250&quot;&gt;&gt;&lt;r(@id:176)&quot;&quot;&lt;f(@id:v)&quot;2&quot;&gt;&lt;f(@id:t)&quot;4350&quot;&gt;&gt;&lt;r(@id:177)&quot;&quot;&lt;f(@id:v)&quot;2&quot;&gt;&lt;f(@id:t)&quot;3950&quot;&gt;&gt;&lt;r(@id:200)&quot;&quot;&lt;f(@id:v)&quot;1&quot;&gt;&lt;f(@id:t)&quot;2550&quot;&gt;&gt;&lt;r(@id:178)&quot;&quot;&lt;f(@id:v)&quot;2&quot;&gt;&lt;f(@id:t)&quot;4300&quot;&gt;&gt;&lt;r(@id:137)&quot;&quot;&lt;f(@id:v)&quot;2&quot;&gt;&lt;f(@id:t)&quot;4400&quot;&gt;&gt;&lt;r(@id:105)&quot;&quot;&lt;f(@id:v)&quot;1&quot;&gt;&lt;f(@id:t)&quot;50&quot;&gt;&gt;&lt;r(@id:292)&quot;&quot;&lt;f(@id:v)&quot;2&quot;&gt;&lt;f(@id:t)&quot;4750&quot;&gt;&gt;&lt;r(@id:139)&quot;&quot;&lt;f(@id:v)&quot;2&quot;&gt;&lt;f(@id:t)&quot;4650&quot;&gt;&gt;&lt;r(@id:218)&quot;&quot;&lt;f(@id:v)&quot;2&quot;&gt;&lt;f(@id:t)&quot;150&quot;&gt;&gt;&lt;r(@id:253)&quot;&quot;&lt;f(@id:v)&quot;2&quot;&gt;&lt;f(@id:t)&quot;550&quot;&gt;&gt;&lt;r(@id:165)&quot;&quot;&lt;f(@id:v)&quot;1&quot;&gt;&lt;f(@id:t)&quot;6050&quot;&gt;&gt;&lt;r(@id:2)&quot;&quot;&lt;f(@id:v)&quot;2&quot;&gt;&lt;f(@id:t)&quot;5800&quot;&gt;&gt;&lt;r(@id:224)&quot;&quot;&lt;f(@id:v)&quot;1&quot;&gt;&lt;f(@id:t)&quot;3750&quot;&gt;&gt;&lt;r(@id:149)&quot;&quot;&lt;f(@id:v)&quot;2&quot;&gt;&lt;f(@id:t)&quot;7150&quot;&gt;&gt;&lt;r(@id:293)&quot;&quot;&lt;f(@id:v)&quot;2&quot;&gt;&lt;f(@id:t)&quot;7350&quot;&gt;&gt;&lt;r(@id:102)&quot;&quot;&lt;f(@id:v)&quot;1&quot;&gt;&lt;f(@id:t)&quot;3150&quot;&gt;&gt;&lt;r(@id:151)&quot;&quot;&lt;f(@id:v)&quot;1&quot;&gt;&lt;f(@id:t)&quot;7450&quot;&gt;&gt;&lt;r(@id:125)&quot;&quot;&lt;f(@id:v)&quot;2&quot;&gt;&lt;f(@id:t)&quot;1950&quot;&gt;&gt;&lt;r(@id:209)&quot;&quot;&lt;f(@id:v)&quot;1&quot;&gt;&lt;f(@id:t)&quot;4300&quot;&gt;&gt;&lt;r(@id:245)&quot;&quot;&lt;f(@id:v)&quot;2&quot;&gt;&lt;f(@id:t)&quot;650&quot;&gt;&gt;&lt;r(@id:238)&quot;&quot;&lt;f(@id:v)&quot;2&quot;&gt;&lt;f(@id:t)&quot;4750&quot;&gt;&gt;&lt;r(@id:127)&quot;&quot;&lt;f(@id:v)&quot;2&quot;&gt;&lt;f(@id:t)&quot;5600&quot;&gt;&gt;&lt;r(@id:215)&quot;&quot;&lt;f(@id:v)&quot;2&quot;&gt;&lt;f(@id:t)&quot;5800&quot;&gt;&gt;&lt;r(@id:180)&quot;&quot;&lt;f(@id:v)&quot;1&quot;&gt;&lt;f(@id:t)&quot;3350&quot;&gt;&gt;&lt;r(@id:140)&quot;&quot;&lt;f(@id:v)&quot;1&quot;&gt;&lt;f(@id:t)&quot;6200&quot;&gt;&gt;&lt;r(@id:281)&quot;&quot;&lt;f(@id:v)&quot;2&quot;&gt;&lt;f(@id:t)&quot;7200&quot;&gt;&gt;&lt;r(@id:132)&quot;&quot;&lt;f(@id:v)&quot;1&quot;&gt;&lt;f(@id:t)&quot;7150&quot;&gt;&gt;&lt;r(@id:294)&quot;&quot;&lt;f(@id:v)&quot;1&quot;&gt;&lt;f(@id:t)&quot;6100&quot;&gt;&gt;&lt;r(@id:254)&quot;&quot;&lt;f(@id:v)&quot;2&quot;&gt;&lt;f(@id:t)&quot;7700&quot;&gt;&gt;&lt;r(@id:282)&quot;&quot;&lt;f(@id:v)&quot;2&quot;&gt;&lt;f(@id:t)&quot;6000&quot;&gt;&gt;&lt;r(@id:228)&quot;&quot;&lt;f(@id:v)&quot;1&quot;&gt;&lt;f(@id:t)&quot;8300&quot;&gt;&gt;&lt;r(@id:185)&quot;&quot;&lt;f(@id:v)&quot;2&quot;&gt;&lt;f(@id:t)&quot;7150&quot;&gt;&gt;&lt;r(@id:247)&quot;&quot;&lt;f(@id:v)&quot;1&quot;&gt;&lt;f(@id:t)&quot;8850&quot;&gt;&gt;&lt;r(@id:129)&quot;&quot;&lt;f(@id:v)&quot;1&quot;&gt;&lt;f(@id:t)&quot;8600&quot;&gt;&gt;&lt;r(@id:230)&quot;&quot;&lt;f(@id:v)&quot;1&quot;&gt;&lt;f(@id:t)&quot;2650&quot;&gt;&gt;&lt;r(@id:166)&quot;&quot;&lt;f(@id:v)&quot;1&quot;&gt;&lt;f(@id:t)&quot;4000&quot;&gt;&gt;&lt;r(@id:220)&quot;&quot;&lt;f(@id:v)&quot;2&quot;&gt;&lt;f(@id:t)&quot;0&quot;&gt;&gt;&lt;r(@id:167)&quot;&quot;&lt;f(@id:v)&quot;2&quot;&gt;&lt;f(@id:t)&quot;5400&quot;&gt;&gt;&lt;r(@id:286)&quot;&quot;&lt;f(@id:v)&quot;1&quot;&gt;&lt;f(@id:t)&quot;5050&quot;&gt;&gt;&lt;r(@id:168)&quot;&quot;&lt;f(@id:v)&quot;1&quot;&gt;&lt;f(@id:t)&quot;8500&quot;&gt;&gt;&lt;r(@id:268)&quot;&quot;&lt;f(@id:v)&quot;1&quot;&gt;&lt;f(@id:t)&quot;500&quot;&gt;&gt;&lt;r(@id:170)&quot;&quot;&lt;f(@id:v)&quot;2&quot;&gt;&lt;f(@id:t)&quot;7000&quot;&gt;&gt;&lt;r(@id:117)&quot;&quot;&lt;f(@id:v)&quot;2&quot;&gt;&lt;f(@id:t)&quot;3700&quot;&gt;&gt;&lt;r(@id:145)&quot;&quot;&lt;f(@id:v)&quot;1&quot;&gt;&lt;f(@id:t)&quot;3750&quot;&gt;&gt;&lt;r(@id:189)&quot;&quot;&lt;f(@id:v)&quot;2&quot;&gt;&lt;f(@id:t)&quot;100&quot;&gt;&gt;&lt;r(@id:120)&quot;&quot;&lt;f(@id:v)&quot;2&quot;&gt;&lt;f(@id:t)&quot;5350&quot;&gt;&gt;&lt;r(@id:146)&quot;&quot;&lt;f(@id:v)&quot;1&quot;&gt;&lt;f(@id:t)&quot;7300&quot;&gt;&gt;&lt;r(@id:192)&quot;&quot;&lt;f(@id:v)&quot;2&quot;&gt;&lt;f(@id:t)&quot;6800&quot;&gt;&gt;&lt;r(@id:241)&quot;&quot;&lt;f(@id:v)&quot;1&quot;&gt;&lt;f(@id:t)&quot;5800&quot;&gt;&gt;&lt;r(@id:197)&quot;&quot;&lt;f(@id:v)&quot;2&quot;&gt;&lt;f(@id:t)&quot;8650&quot;&gt;&gt;&lt;r(@id:152)&quot;&quot;&lt;f(@id:v)&quot;1&quot;&gt;&lt;f(@id:t)&quot;6700&quot;&gt;&gt;&lt;r(@id:124)&quot;&quot;&lt;f(@id:v)&quot;2&quot;&gt;&lt;f(@id:t)&quot;3650&quot;&gt;&gt;&lt;r(@id:134)&quot;&quot;&lt;f(@id:v)&quot;1&quot;&gt;&lt;f(@id:t)&quot;3800&quot;&gt;&gt;&lt;r(@id:257)&quot;&quot;&lt;f(@id:v)&quot;1&quot;&gt;&lt;f(@id:t)&quot;7700&quot;&gt;&gt;&lt;r(@id:289)&quot;&quot;&lt;f(@id:v)&quot;2&quot;&gt;&lt;f(@id:t)&quot;4700&quot;&gt;&gt;&lt;r(@id:111)&quot;&quot;&lt;f(@id:v)&quot;2&quot;&gt;&lt;f(@id:t)&quot;1800&quot;&gt;&gt;&lt;r(@id:154)&quot;&quot;&lt;f(@id:v)&quot;2&quot;&gt;&lt;f(@id:t)&quot;5850&quot;&gt;&gt;&lt;r(@id:210)&quot;&quot;&lt;f(@id:v)&quot;1&quot;&gt;&lt;f(@id:t)&quot;0&quot;&gt;&gt;&lt;r(@id:295)&quot;&quot;&lt;f(@id:v)&quot;1&quot;&gt;&lt;f(@id:t)&quot;8650&quot;&gt;&gt;&lt;r(@id:249)&quot;&quot;&lt;f(@id:v)&quot;2&quot;&gt;&lt;f(@id:t)&quot;3450&quot;&gt;&gt;&lt;r(@id:216)&quot;&quot;&lt;f(@id:v)&quot;1&quot;&gt;&lt;f(@id:t)&quot;3400&quot;&gt;&gt;&lt;r(@id:284)&quot;&quot;&lt;f(@id:v)&quot;1&quot;&gt;&lt;f(@id:t)&quot;7200&quot;&gt;&gt;&lt;r(@id:217)&quot;&quot;&lt;f(@id:v)&quot;2&quot;&gt;&lt;f(@id:t)&quot;3150&quot;&gt;&gt;&lt;r(@id:250)&quot;&quot;&lt;f(@id:v)&quot;1&quot;&gt;&lt;f(@id:t)&quot;3950&quot;&gt;&gt;&lt;r(@id:219)&quot;&quot;&lt;f(@id:v)&quot;2&quot;&gt;&lt;f(@id:t)&quot;7700&quot;&gt;&gt;&lt;r(@id:296)&quot;&quot;&lt;f(@id:v)&quot;2&quot;&gt;&lt;f(@id:t)&quot;6450&quot;&gt;&gt;&lt;r(@id:164)&quot;&quot;&lt;f(@id:v)&quot;1&quot;&gt;&lt;f(@id:t)&quot;7750&quot;&gt;&gt;&lt;r(@id:147)&quot;&quot;&lt;f(@id:v)&quot;1&quot;&gt;&lt;f(@id:t)&quot;6300&quot;&gt;&gt;&lt;r(@id:1)&quot;&quot;&lt;f(@id:v)&quot;3&quot;&gt;&lt;f(@id:t)&quot;7100&quot;&gt;&gt;&lt;r(@id:21)&quot;&quot;&lt;f(@id:v)&quot;1&quot;&gt;&lt;f(@id:t)&quot;6450&quot;&gt;&gt;&lt;r(@id:12)&quot;&quot;&lt;f(@id:v)&quot;2&quot;&gt;&lt;f(@id:t)&quot;9500&quot;&gt;&gt;&lt;r(@id:182)&quot;&quot;&lt;f(@id:v)&quot;1&quot;&gt;&lt;f(@id:t)&quot;11250&quot;&gt;&gt;&lt;r(@id:31)&quot;&quot;&lt;f(@id:v)&quot;2&quot;&gt;&lt;f(@id:t)&quot;0&quot;&gt;&gt;&lt;r(@id:32)&quot;&quot;&lt;f(@id:v)&quot;1&quot;&gt;&lt;f(@id:t)&quot;7850&quot;&gt;&gt;&lt;r(@id:128)&quot;&quot;&lt;f(@id:v)&quot;2&quot;&gt;&lt;f(@id:t)&quot;8400&quot;&gt;&gt;&lt;r(@id:225)&quot;&quot;&lt;f(@id:v)&quot;2&quot;&gt;&lt;f(@id:t)&quot;6100&quot;&gt;&gt;&lt;r(@id:183)&quot;&quot;&lt;f(@id:v)&quot;2&quot;&gt;&lt;f(@id:t)&quot;2800&quot;&gt;&gt;&lt;r(@id:184)&quot;&quot;&lt;f(@id:v)&quot;2&quot;&gt;&lt;f(@id:t)&quot;5700&quot;&gt;&gt;&lt;r(@id:252)&quot;&quot;&lt;f(@id:v)&quot;2&quot;&gt;&lt;f(@id:t)&quot;7800&quot;&gt;&gt;&lt;r(@id:276)&quot;&quot;&lt;f(@id:v)&quot;2&quot;&gt;&lt;f(@id:t)&quot;7100&quot;&gt;&gt;&lt;r(@id:104)&quot;&quot;&lt;f(@id:v)&quot;2&quot;&gt;&lt;f(@id:t)&quot;6550&quot;&gt;&gt;&lt;r(@id:202)&quot;&quot;&lt;f(@id:v)&quot;2&quot;&gt;&lt;f(@id:t)&quot;10700&quot;&gt;&gt;&lt;r(@id:101)&quot;&quot;&lt;f(@id:v)&quot;2&quot;&gt;&lt;f(@id:t)&quot;4050&quot;&gt;&gt;&lt;r(@id:103)&quot;&quot;&lt;f(@id:v)&quot;2&quot;&gt;&lt;f(@id:t)&quot;9800&quot;&gt;&gt;&lt;r(@id:264)&quot;&quot;&lt;f(@id:v)&quot;2&quot;&gt;&lt;f(@id:t)&quot;7700&quot;&gt;&gt;&lt;r(@id:297)&quot;&quot;&lt;f(@id:v)&quot;3&quot;&gt;&lt;f(@id:t)&quot;9650&quot;&gt;&gt;&lt;r(@id:280)&quot;&quot;&lt;f(@id:v)&quot;2&quot;&gt;&lt;f(@id:t)&quot;7000&quot;&gt;&gt;&lt;r(@id:106)&quot;&quot;&lt;f(@id:v)&quot;2&quot;&gt;&lt;f(@id:t)&quot;12900&quot;&gt;&gt;&lt;r(@id:242)&quot;&quot;&lt;f(@id:v)&quot;1&quot;&gt;&lt;f(@id:t)&quot;13500&quot;&gt;&gt;&lt;r(@id:42)&quot;&quot;&lt;f(@id:v)&quot;2&quot;&gt;&lt;f(@id:t)&quot;16250&quot;&gt;&gt;&lt;r(@id:148)&quot;&quot;&lt;f(@id:v)&quot;1&quot;&gt;&lt;f(@id:t)&quot;9750&quot;&gt;&gt;&lt;r(@id:298)&quot;&quot;&lt;f(@id:v)&quot;2&quot;&gt;&lt;f(@id:t)&quot;14650&quot;&gt;&gt;&lt;r(@id:175)&quot;&quot;&lt;f(@id:v)&quot;1&quot;&gt;&lt;f(@id:t)&quot;13450&quot;&gt;&gt;&lt;r(@id:214)&quot;&quot;&lt;f(@id:v)&quot;2&quot;&gt;&lt;f(@id:t)&quot;8350&quot;&gt;&gt;&lt;r(@id:299)&quot;&quot;&lt;f(@id:v)&quot;1&quot;&gt;&lt;f(@id:t)&quot;17700&quot;&gt;&gt;&lt;r(@id:22)&quot;&quot;&lt;f(@id:v)&quot;2&quot;&gt;&lt;f(@id:t)&quot;22150&quot;&gt;&gt;&lt;r(@id:300)&quot;&quot;&lt;f(@id:v)&quot;2&quot;&gt;&lt;f(@id:t)&quot;32550&quot;&gt;&gt;&lt;r(@id:233)&quot;&quot;&lt;f(@id:v)&quot;1&quot;&gt;&lt;f(@id:t)&quot;26750&quot;&gt;&gt;&lt;r(@id:211)&quot;&quot;&lt;f(@id:v)&quot;2&quot;&gt;&lt;f(@id:t)&quot;19600&quot;&gt;&gt;&lt;r(@id:155)&quot;&quot;&lt;f(@id:v)&quot;1&quot;&gt;&lt;f(@id:t)&quot;23500&quot;&gt;&gt;&lt;r(@id:258)&quot;&quot;&lt;f(@id:v)&quot;1&quot;&gt;&lt;f(@id:t)&quot;22050&quot;&gt;&gt;&lt;r(@id:195)&quot;&quot;&lt;f(@id:v)&quot;2&quot;&gt;&lt;f(@id:t)&quot;42300&quot;&gt;&gt;&lt;r(@id:52)&quot;&quot;&lt;f(@id:v)&quot;1&quot;&gt;&lt;f(@id:t)&quot;45950&quot;&gt;&gt;&lt;r(@id:190)&quot;&quot;&lt;f(@id:v)&quot;2&quot;&gt;&lt;f(@id:t)&quot;57200&quot;&gt;&gt;&gt;&lt;d(@id:011)&quot;&quot;&lt;r(@id:298)&quot;&quot;&lt;f(@id:v)&quot;2&quot;&gt;&lt;f(@id:t)&quot;9550&quot;&gt;&gt;&lt;r(@id:236)&quot;&quot;&lt;f(@id:v)&quot;2&quot;&gt;&lt;f(@id:t)&quot;21750&quot;&gt;&gt;&lt;r(@id:295)&quot;&quot;&lt;f(@id:v)&quot;2&quot;&gt;&lt;f(@id:t)&quot;21850&quot;&gt;&gt;&lt;r(@id:136)&quot;&quot;&lt;f(@id:v)&quot;2&quot;&gt;&lt;f(@id:t)&quot;21500&quot;&gt;&gt;&lt;r(@id:138)&quot;&quot;&lt;f(@id:v)&quot;2&quot;&gt;&lt;f(@id:t)&quot;21900&quot;&gt;&gt;&lt;r(@id:163)&quot;&quot;&lt;f(@id:v)&quot;2&quot;&gt;&lt;f(@id:t)&quot;21800&quot;&gt;&gt;&lt;r(@id:216)&quot;&quot;&lt;f(@id:v)&quot;2&quot;&gt;&lt;f(@id:t)&quot;21600&quot;&gt;&gt;&lt;r(@id:284)&quot;&quot;&lt;f(@id:v)&quot;2&quot;&gt;&lt;f(@id:t)&quot;21800&quot;&gt;&gt;&lt;r(@id:132)&quot;&quot;&lt;f(@id:v)&quot;2&quot;&gt;&lt;f(@id:t)&quot;22400&quot;&gt;&gt;&lt;r(@id:183)&quot;&quot;&lt;f(@id:v)&quot;2&quot;&gt;&lt;f(@id:t)&quot;21300&quot;&gt;&gt;&lt;r(@id:235)&quot;&quot;&lt;f(@id:v)&quot;2&quot;&gt;&lt;f(@id:t)&quot;21450&quot;&gt;&gt;&lt;r(@id:167)&quot;&quot;&lt;f(@id:v)&quot;2&quot;&gt;&lt;f(@id:t)&quot;22750&quot;&gt;&gt;&lt;r(@id:115)&quot;&quot;&lt;f(@id:v)&quot;1&quot;&gt;&lt;f(@id:t)&quot;21900&quot;&gt;&gt;&lt;r(@id:168)&quot;&quot;&lt;f(@id:v)&quot;2&quot;&gt;&lt;f(@id:t)&quot;21900&quot;&gt;&gt;&lt;r(@id:169)&quot;&quot;&lt;f(@id:v)&quot;2&quot;&gt;&lt;f(@id:t)&quot;21850&quot;&gt;&gt;&lt;r(@id:170)&quot;&quot;&lt;f(@id:v)&quot;3&quot;&gt;&lt;f(@id:t)&quot;21950&quot;&gt;&gt;&lt;r(@id:117)&quot;&quot;&lt;f(@id:v)&quot;2&quot;&gt;&lt;f(@id:t)&quot;22500&quot;&gt;&gt;&lt;r(@id:172)&quot;&quot;&lt;f(@id:v)&quot;2&quot;&gt;&lt;f(@id:t)&quot;22600&quot;&gt;&gt;&lt;r(@id:280)&quot;&quot;&lt;f(@id:v)&quot;2&quot;&gt;&lt;f(@id:t)&quot;23900&quot;&gt;&gt;&lt;r(@id:210)&quot;&quot;&lt;f(@id:v)&quot;2&quot;&gt;&lt;f(@id:t)&quot;23250&quot;&gt;&gt;&lt;r(@id:137)&quot;&quot;&lt;f(@id:v)&quot;2&quot;&gt;&lt;f(@id:t)&quot;24500&quot;&gt;&gt;&lt;r(@id:180)&quot;&quot;&lt;f(@id:v)&quot;2&quot;&gt;&lt;f(@id:t)&quot;24850&quot;&gt;&gt;&lt;r(@id:249)&quot;&quot;&lt;f(@id:v)&quot;2&quot;&gt;&lt;f(@id:t)&quot;24000&quot;&gt;&gt;&lt;r(@id:108)&quot;&quot;&lt;f(@id:v)&quot;2&quot;&gt;&lt;f(@id:t)&quot;24450&quot;&gt;&gt;&lt;r(@id:165)&quot;&quot;&lt;f(@id:v)&quot;2&quot;&gt;&lt;f(@id:t)&quot;22500&quot;&gt;&gt;&lt;r(@id:182)&quot;&quot;&lt;f(@id:v)&quot;2&quot;&gt;&lt;f(@id:t)&quot;22900&quot;&gt;&gt;&lt;r(@id:22)&quot;&quot;&lt;f(@id:v)&quot;2&quot;&gt;&lt;f(@id:t)&quot;23900&quot;&gt;&gt;&lt;r(@id:128)&quot;&quot;&lt;f(@id:v)&quot;2&quot;&gt;&lt;f(@id:t)&quot;24600&quot;&gt;&gt;&lt;r(@id:251)&quot;&quot;&lt;f(@id:v)&quot;2&quot;&gt;&lt;f(@id:t)&quot;23750&quot;&gt;&gt;&lt;r(@id:294)&quot;&quot;&lt;f(@id:v)&quot;2&quot;&gt;&lt;f(@id:t)&quot;25400&quot;&gt;&gt;&lt;r(@id:243)&quot;&quot;&lt;f(@id:v)&quot;2&quot;&gt;&lt;f(@id:t)&quot;25450&quot;&gt;&gt;&lt;r(@id:264)&quot;&quot;&lt;f(@id:v)&quot;2&quot;&gt;&lt;f(@id:t)&quot;24350&quot;&gt;&gt;&lt;r(@id:224)&quot;&quot;&lt;f(@id:v)&quot;2&quot;&gt;&lt;f(@id:t)&quot;26000&quot;&gt;&gt;&lt;r(@id:201)&quot;&quot;&lt;f(@id:v)&quot;2&quot;&gt;&lt;f(@id:t)&quot;22800&quot;&gt;&gt;&lt;r(@id:227)&quot;&quot;&lt;f(@id:v)&quot;2&quot;&gt;&lt;f(@id:t)&quot;22750&quot;&gt;&gt;&lt;r(@id:159)&quot;&quot;&lt;f(@id:v)&quot;2&quot;&gt;&lt;f(@id:t)&quot;23700&quot;&gt;&gt;&lt;r(@id:142)&quot;&quot;&lt;f(@id:v)&quot;2&quot;&gt;&lt;f(@id:t)&quot;21600&quot;&gt;&gt;&lt;r(@id:252)&quot;&quot;&lt;f(@id:v)&quot;2&quot;&gt;&lt;f(@id:t)&quot;24500&quot;&gt;&gt;&lt;r(@id:276)&quot;&quot;&lt;f(@id:v)&quot;2&quot;&gt;&lt;f(@id:t)&quot;24000&quot;&gt;&gt;&lt;r(@id:278)&quot;&quot;&lt;f(@id:v)&quot;2&quot;&gt;&lt;f(@id:t)&quot;25000&quot;&gt;&gt;&lt;r(@id:301)&quot;&quot;&lt;f(@id:v)&quot;2&quot;&gt;&lt;f(@id:t)&quot;25900&quot;&gt;&gt;&lt;r(@id:166)&quot;&quot;&lt;f(@id:v)&quot;2&quot;&gt;&lt;f(@id:t)&quot;24400&quot;&gt;&gt;&lt;r(@id:220)&quot;&quot;&lt;f(@id:v)&quot;2&quot;&gt;&lt;f(@id:t)&quot;24350&quot;&gt;&gt;&lt;r(@id:133)&quot;&quot;&lt;f(@id:v)&quot;1&quot;&gt;&lt;f(@id:t)&quot;23250&quot;&gt;&gt;&lt;r(@id:268)&quot;&quot;&lt;f(@id:v)&quot;2&quot;&gt;&lt;f(@id:t)&quot;25500&quot;&gt;&gt;&lt;r(@id:171)&quot;&quot;&lt;f(@id:v)&quot;2&quot;&gt;&lt;f(@id:t)&quot;23350&quot;&gt;&gt;&lt;r(@id:145)&quot;&quot;&lt;f(@id:v)&quot;2&quot;&gt;&lt;f(@id:t)&quot;25700&quot;&gt;&gt;&lt;r(@id:119)&quot;&quot;&lt;f(@id:v)&quot;2&quot;&gt;&lt;f(@id:t)&quot;25000&quot;&gt;&gt;&lt;r(@id:188)&quot;&quot;&lt;f(@id:v)&quot;2&quot;&gt;&lt;f(@id:t)&quot;21000&quot;&gt;&gt;&lt;r(@id:146)&quot;&quot;&lt;f(@id:v)&quot;2&quot;&gt;&lt;f(@id:t)&quot;24000&quot;&gt;&gt;&lt;r(@id:195)&quot;&quot;&lt;f(@id:v)&quot;2&quot;&gt;&lt;f(@id:t)&quot;24400&quot;&gt;&gt;&lt;r(@id:204)&quot;&quot;&lt;f(@id:v)&quot;2&quot;&gt;&lt;f(@id:t)&quot;25350&quot;&gt;&gt;&lt;r(@id:191)&quot;&quot;&lt;f(@id:v)&quot;2&quot;&gt;&lt;f(@id:t)&quot;23250&quot;&gt;&gt;&lt;r(@id:173)&quot;&quot;&lt;f(@id:v)&quot;1&quot;&gt;&lt;f(@id:t)&quot;23250&quot;&gt;&gt;&lt;r(@id:102)&quot;&quot;&lt;f(@id:v)&quot;2&quot;&gt;&lt;f(@id:t)&quot;21900&quot;&gt;&gt;&lt;r(@id:293)&quot;&quot;&lt;f(@id:v)&quot;2&quot;&gt;&lt;f(@id:t)&quot;25000&quot;&gt;&gt;&lt;r(@id:241)&quot;&quot;&lt;f(@id:v)&quot;2&quot;&gt;&lt;f(@id:t)&quot;22600&quot;&gt;&gt;&lt;r(@id:196)&quot;&quot;&lt;f(@id:v)&quot;2&quot;&gt;&lt;f(@id:t)&quot;22800&quot;&gt;&gt;&lt;r(@id:122)&quot;&quot;&lt;f(@id:v)&quot;2&quot;&gt;&lt;f(@id:t)&quot;22300&quot;&gt;&gt;&lt;r(@id:200)&quot;&quot;&lt;f(@id:v)&quot;2&quot;&gt;&lt;f(@id:t)&quot;23350&quot;&gt;&gt;&lt;r(@id:253)&quot;&quot;&lt;f(@id:v)&quot;2&quot;&gt;&lt;f(@id:t)&quot;24200&quot;&gt;&gt;&lt;r(@id:242)&quot;&quot;&lt;f(@id:v)&quot;1&quot;&gt;&lt;f(@id:t)&quot;21400&quot;&gt;&gt;&lt;r(@id:147)&quot;&quot;&lt;f(@id:v)&quot;2&quot;&gt;&lt;f(@id:t)&quot;26850&quot;&gt;&gt;&lt;r(@id:32)&quot;&quot;&lt;f(@id:v)&quot;2&quot;&gt;&lt;f(@id:t)&quot;25600&quot;&gt;&gt;&lt;r(@id:239)&quot;&quot;&lt;f(@id:v)&quot;2&quot;&gt;&lt;f(@id:t)&quot;23200&quot;&gt;&gt;&lt;r(@id:184)&quot;&quot;&lt;f(@id:v)&quot;2&quot;&gt;&lt;f(@id:t)&quot;28600&quot;&gt;&gt;&lt;r(@id:302)&quot;&quot;&lt;f(@id:v)&quot;2&quot;&gt;&lt;f(@id:t)&quot;28300&quot;&gt;&gt;&lt;r(@id:129)&quot;&quot;&lt;f(@id:v)&quot;2&quot;&gt;&lt;f(@id:t)&quot;27700&quot;&gt;&gt;&lt;r(@id:186)&quot;&quot;&lt;f(@id:v)&quot;2&quot;&gt;&lt;f(@id:t)&quot;22000&quot;&gt;&gt;&lt;r(@id:113)&quot;&quot;&lt;f(@id:v)&quot;2&quot;&gt;&lt;f(@id:t)&quot;22300&quot;&gt;&gt;&lt;r(@id:261)&quot;&quot;&lt;f(@id:v)&quot;2&quot;&gt;&lt;f(@id:t)&quot;28900&quot;&gt;&gt;&lt;r(@id:189)&quot;&quot;&lt;f(@id:v)&quot;2&quot;&gt;&lt;f(@id:t)&quot;21750&quot;&gt;&gt;&lt;r(@id:101)&quot;&quot;&lt;f(@id:v)&quot;2&quot;&gt;&lt;f(@id:t)&quot;21950&quot;&gt;&gt;&lt;r(@id:269)&quot;&quot;&lt;f(@id:v)&quot;2&quot;&gt;&lt;f(@id:t)&quot;27250&quot;&gt;&gt;&lt;r(@id:197)&quot;&quot;&lt;f(@id:v)&quot;2&quot;&gt;&lt;f(@id:t)&quot;24000&quot;&gt;&gt;&lt;r(@id:123)&quot;&quot;&lt;f(@id:v)&quot;2&quot;&gt;&lt;f(@id:t)&quot;26700&quot;&gt;&gt;&lt;r(@id:206)&quot;&quot;&lt;f(@id:v)&quot;2&quot;&gt;&lt;f(@id:t)&quot;24550&quot;&gt;&gt;&lt;r(@id:124)&quot;&quot;&lt;f(@id:v)&quot;2&quot;&gt;&lt;f(@id:t)&quot;21900&quot;&gt;&gt;&lt;r(@id:303)&quot;&quot;&lt;f(@id:v)&quot;2&quot;&gt;&lt;f(@id:t)&quot;24650&quot;&gt;&gt;&lt;r(@id:177)&quot;&quot;&lt;f(@id:v)&quot;2&quot;&gt;&lt;f(@id:t)&quot;22900&quot;&gt;&gt;&lt;r(@id:106)&quot;&quot;&lt;f(@id:v)&quot;2&quot;&gt;&lt;f(@id:t)&quot;28350&quot;&gt;&gt;&lt;r(@id:296)&quot;&quot;&lt;f(@id:v)&quot;2&quot;&gt;&lt;f(@id:t)&quot;28550&quot;&gt;&gt;&lt;r(@id:164)&quot;&quot;&lt;f(@id:v)&quot;2&quot;&gt;&lt;f(@id:t)&quot;30000&quot;&gt;&gt;&lt;r(@id:131)&quot;&quot;&lt;f(@id:v)&quot;2&quot;&gt;&lt;f(@id:t)&quot;22500&quot;&gt;&gt;&lt;r(@id:281)&quot;&quot;&lt;f(@id:v)&quot;2&quot;&gt;&lt;f(@id:t)&quot;26400&quot;&gt;&gt;&lt;r(@id:148)&quot;&quot;&lt;f(@id:v)&quot;2&quot;&gt;&lt;f(@id:t)&quot;30550&quot;&gt;&gt;&lt;r(@id:304)&quot;&quot;&lt;f(@id:v)&quot;2&quot;&gt;&lt;f(@id:t)&quot;30600&quot;&gt;&gt;&lt;r(@id:275)&quot;&quot;&lt;f(@id:v)&quot;2&quot;&gt;&lt;f(@id:t)&quot;28700&quot;&gt;&gt;&lt;r(@id:228)&quot;&quot;&lt;f(@id:v)&quot;2&quot;&gt;&lt;f(@id:t)&quot;30800&quot;&gt;&gt;&lt;r(@id:230)&quot;&quot;&lt;f(@id:v)&quot;2&quot;&gt;&lt;f(@id:t)&quot;20250&quot;&gt;&gt;&lt;r(@id:187)&quot;&quot;&lt;f(@id:v)&quot;2&quot;&gt;&lt;f(@id:t)&quot;22950&quot;&gt;&gt;&lt;r(@id:286)&quot;&quot;&lt;f(@id:v)&quot;2&quot;&gt;&lt;f(@id:t)&quot;29450&quot;&gt;&gt;&lt;r(@id:120)&quot;&quot;&lt;f(@id:v)&quot;2&quot;&gt;&lt;f(@id:t)&quot;23500&quot;&gt;&gt;&lt;r(@id:157)&quot;&quot;&lt;f(@id:v)&quot;2&quot;&gt;&lt;f(@id:t)&quot;22800&quot;&gt;&gt;&lt;r(@id:198)&quot;&quot;&lt;f(@id:v)&quot;2&quot;&gt;&lt;f(@id:t)&quot;23150&quot;&gt;&gt;&lt;r(@id:199)&quot;&quot;&lt;f(@id:v)&quot;2&quot;&gt;&lt;f(@id:t)&quot;26300&quot;&gt;&gt;&lt;r(@id:193)&quot;&quot;&lt;f(@id:v)&quot;2&quot;&gt;&lt;f(@id:t)&quot;24000&quot;&gt;&gt;&lt;r(@id:134)&quot;&quot;&lt;f(@id:v)&quot;2&quot;&gt;&lt;f(@id:t)&quot;24500&quot;&gt;&gt;&lt;r(@id:271)&quot;&quot;&lt;f(@id:v)&quot;2&quot;&gt;&lt;f(@id:t)&quot;24600&quot;&gt;&gt;&lt;r(@id:176)&quot;&quot;&lt;f(@id:v)&quot;2&quot;&gt;&lt;f(@id:t)&quot;25850&quot;&gt;&gt;&lt;r(@id:245)&quot;&quot;&lt;f(@id:v)&quot;2&quot;&gt;&lt;f(@id:t)&quot;26150&quot;&gt;&gt;&lt;r(@id:178)&quot;&quot;&lt;f(@id:v)&quot;2&quot;&gt;&lt;f(@id:t)&quot;27300&quot;&gt;&gt;&lt;r(@id:154)&quot;&quot;&lt;f(@id:v)&quot;2&quot;&gt;&lt;f(@id:t)&quot;29800&quot;&gt;&gt;&lt;r(@id:135)&quot;&quot;&lt;f(@id:v)&quot;2&quot;&gt;&lt;f(@id:t)&quot;23450&quot;&gt;&gt;&lt;r(@id:211)&quot;&quot;&lt;f(@id:v)&quot;2&quot;&gt;&lt;f(@id:t)&quot;22500&quot;&gt;&gt;&lt;r(@id:212)&quot;&quot;&lt;f(@id:v)&quot;2&quot;&gt;&lt;f(@id:t)&quot;25050&quot;&gt;&gt;&lt;r(@id:223)&quot;&quot;&lt;f(@id:v)&quot;2&quot;&gt;&lt;f(@id:t)&quot;28000&quot;&gt;&gt;&lt;r(@id:292)&quot;&quot;&lt;f(@id:v)&quot;2&quot;&gt;&lt;f(@id:t)&quot;30900&quot;&gt;&gt;&lt;r(@id:234)&quot;&quot;&lt;f(@id:v)&quot;2&quot;&gt;&lt;f(@id:t)&quot;21350&quot;&gt;&gt;&lt;r(@id:139)&quot;&quot;&lt;f(@id:v)&quot;2&quot;&gt;&lt;f(@id:t)&quot;22750&quot;&gt;&gt;&lt;r(@id:31)&quot;&quot;&lt;f(@id:v)&quot;2&quot;&gt;&lt;f(@id:t)&quot;23550&quot;&gt;&gt;&lt;r(@id:143)&quot;&quot;&lt;f(@id:v)&quot;2&quot;&gt;&lt;f(@id:t)&quot;29000&quot;&gt;&gt;&lt;r(@id:305)&quot;&quot;&lt;f(@id:v)&quot;2&quot;&gt;&lt;f(@id:t)&quot;32000&quot;&gt;&gt;&lt;r(@id:192)&quot;&quot;&lt;f(@id:v)&quot;1&quot;&gt;&lt;f(@id:t)&quot;32400&quot;&gt;&gt;&lt;r(@id:151)&quot;&quot;&lt;f(@id:v)&quot;2&quot;&gt;&lt;f(@id:t)&quot;27950&quot;&gt;&gt;&lt;r(@id:221)&quot;&quot;&lt;f(@id:v)&quot;2&quot;&gt;&lt;f(@id:t)&quot;26600&quot;&gt;&gt;&lt;r(@id:205)&quot;&quot;&lt;f(@id:v)&quot;2&quot;&gt;&lt;f(@id:t)&quot;26600&quot;&gt;&gt;&lt;r(@id:232)&quot;&quot;&lt;f(@id:v)&quot;2&quot;&gt;&lt;f(@id:t)&quot;25800&quot;&gt;&gt;&lt;r(@id:270)&quot;&quot;&lt;f(@id:v)&quot;2&quot;&gt;&lt;f(@id:t)&quot;31450&quot;&gt;&gt;&lt;r(@id:233)&quot;&quot;&lt;f(@id:v)&quot;2&quot;&gt;&lt;f(@id:t)&quot;32500&quot;&gt;&gt;&lt;r(@id:258)&quot;&quot;&lt;f(@id:v)&quot;2&quot;&gt;&lt;f(@id:t)&quot;32000&quot;&gt;&gt;&lt;r(@id:250)&quot;&quot;&lt;f(@id:v)&quot;2&quot;&gt;&lt;f(@id:t)&quot;26550&quot;&gt;&gt;&lt;r(@id:21)&quot;&quot;&lt;f(@id:v)&quot;2&quot;&gt;&lt;f(@id:t)&quot;36850&quot;&gt;&gt;&lt;r(@id:116)&quot;&quot;&lt;f(@id:v)&quot;2&quot;&gt;&lt;f(@id:t)&quot;40500&quot;&gt;&gt;&lt;r(@id:144)&quot;&quot;&lt;f(@id:v)&quot;1&quot;&gt;&lt;f(@id:t)&quot;41700&quot;&gt;&gt;&lt;r(@id:208)&quot;&quot;&lt;f(@id:v)&quot;2&quot;&gt;&lt;f(@id:t)&quot;35300&quot;&gt;&gt;&lt;r(@id:179)&quot;&quot;&lt;f(@id:v)&quot;2&quot;&gt;&lt;f(@id:t)&quot;41600&quot;&gt;&gt;&lt;r(@id:306)&quot;&quot;&lt;f(@id:v)&quot;2&quot;&gt;&lt;f(@id:t)&quot;37150&quot;&gt;&gt;&lt;r(@id:299)&quot;&quot;&lt;f(@id:v)&quot;2&quot;&gt;&lt;f(@id:t)&quot;31450&quot;&gt;&gt;&lt;r(@id:51)&quot;&quot;&lt;f(@id:v)&quot;2&quot;&gt;&lt;f(@id:t)&quot;36800&quot;&gt;&gt;&lt;r(@id:291)&quot;&quot;&lt;f(@id:v)&quot;2&quot;&gt;&lt;f(@id:t)&quot;44900&quot;&gt;&gt;&lt;r(@id:156)&quot;&quot;&lt;f(@id:v)&quot;2&quot;&gt;&lt;f(@id:t)&quot;40850&quot;&gt;&gt;&lt;r(@id:226)&quot;&quot;&lt;f(@id:v)&quot;2&quot;&gt;&lt;f(@id:t)&quot;46350&quot;&gt;&gt;&lt;r(@id:103)&quot;&quot;&lt;f(@id:v)&quot;2&quot;&gt;&lt;f(@id:t)&quot;47500&quot;&gt;&gt;&lt;r(@id:155)&quot;&quot;&lt;f(@id:v)&quot;2&quot;&gt;&lt;f(@id:t)&quot;47300&quot;&gt;&gt;&lt;r(@id:52)&quot;&quot;&lt;f(@id:v)&quot;1&quot;&gt;&lt;f(@id:t)&quot;39050&quot;&gt;&gt;&lt;r(@id:150)&quot;&quot;&lt;f(@id:v)&quot;2&quot;&gt;&lt;f(@id:t)&quot;54200&quot;&gt;&gt;&lt;r(@id:105)&quot;&quot;&lt;f(@id:v)&quot;2&quot;&gt;&lt;f(@id:t)&quot;62950&quot;&gt;&gt;&lt;r(@id:247)&quot;&quot;&lt;f(@id:v)&quot;2&quot;&gt;&lt;f(@id:t)&quot;56900&quot;&gt;&gt;&lt;r(@id:203)&quot;&quot;&lt;f(@id:v)&quot;2&quot;&gt;&lt;f(@id:t)&quot;51650&quot;&gt;&gt;&lt;r(@id:194)&quot;&quot;&lt;f(@id:v)&quot;2&quot;&gt;&lt;f(@id:t)&quot;67950&quot;&gt;&gt;&lt;r(@id:190)&quot;&quot;&lt;f(@id:v)&quot;2&quot;&gt;&lt;f(@id:t)&quot;70450&quot;&gt;&gt;&lt;r(@id:263)&quot;&quot;&lt;f(@id:v)&quot;3&quot;&gt;&lt;f(@id:t)&quot;78350&quot;&gt;&gt;&lt;r(@id:254)&quot;&quot;&lt;f(@id:v)&quot;2&quot;&gt;&lt;f(@id:t)&quot;88450&quot;&gt;&gt;&lt;r(@id:225)&quot;&quot;&lt;f(@id:v)&quot;2&quot;&gt;&lt;f(@id:t)&quot;105300&quot;&gt;&gt;&gt;&lt;d(@id:044)&quot;&quot;&lt;r(@id:159)&quot;&quot;&lt;f(@id:v)&quot;1&quot;&gt;&lt;f(@id:t)&quot;5950&quot;&gt;&gt;&lt;r(@id:187)&quot;&quot;&lt;f(@id:v)&quot;2&quot;&gt;&lt;f(@id:t)&quot;6550&quot;&gt;&gt;&lt;r(@id:235)&quot;&quot;&lt;f(@id:v)&quot;1&quot;&gt;&lt;f(@id:t)&quot;5650&quot;&gt;&gt;&lt;r(@id:115)&quot;&quot;&lt;f(@id:v)&quot;1&quot;&gt;&lt;f(@id:t)&quot;6450&quot;&gt;&gt;&lt;r(@id:171)&quot;&quot;&lt;f(@id:v)&quot;2&quot;&gt;&lt;f(@id:t)&quot;6300&quot;&gt;&gt;&lt;r(@id:172)&quot;&quot;&lt;f(@id:v)&quot;1&quot;&gt;&lt;f(@id:t)&quot;5650&quot;&gt;&gt;&lt;r(@id:101)&quot;&quot;&lt;f(@id:v)&quot;1&quot;&gt;&lt;f(@id:t)&quot;5450&quot;&gt;&gt;&lt;r(@id:196)&quot;&quot;&lt;f(@id:v)&quot;2&quot;&gt;&lt;f(@id:t)&quot;6200&quot;&gt;&gt;&lt;r(@id:124)&quot;&quot;&lt;f(@id:v)&quot;3&quot;&gt;&lt;f(@id:t)&quot;58850&quot;&gt;&gt;&lt;r(@id:270)&quot;&quot;&lt;f(@id:v)&quot;1&quot;&gt;&lt;f(@id:t)&quot;6200&quot;&gt;&gt;&lt;r(@id:289)&quot;&quot;&lt;f(@id:v)&quot;1&quot;&gt;&lt;f(@id:t)&quot;6600&quot;&gt;&gt;&lt;r(@id:105)&quot;&quot;&lt;f(@id:v)&quot;2&quot;&gt;&lt;f(@id:t)&quot;7500&quot;&gt;&gt;&lt;r(@id:219)&quot;&quot;&lt;f(@id:v)&quot;1&quot;&gt;&lt;f(@id:t)&quot;7250&quot;&gt;&gt;&lt;r(@id:307)&quot;&quot;&lt;f(@id:v)&quot;2&quot;&gt;&lt;f(@id:t)&quot;6600&quot;&gt;&gt;&lt;r(@id:12)&quot;&quot;&lt;f(@id:v)&quot;1&quot;&gt;&lt;f(@id:t)&quot;8150&quot;&gt;&gt;&lt;r(@id:21)&quot;&quot;&lt;f(@id:v)&quot;1&quot;&gt;&lt;f(@id:t)&quot;7150&quot;&gt;&gt;&lt;r(@id:128)&quot;&quot;&lt;f(@id:v)&quot;2&quot;&gt;&lt;f(@id:t)&quot;6400&quot;&gt;&gt;&lt;r(@id:239)&quot;&quot;&lt;f(@id:v)&quot;2&quot;&gt;&lt;f(@id:t)&quot;7500&quot;&gt;&gt;&lt;r(@id:224)&quot;&quot;&lt;f(@id:v)&quot;1&quot;&gt;&lt;f(@id:t)&quot;6850&quot;&gt;&gt;&lt;r(@id:201)&quot;&quot;&lt;f(@id:v)&quot;1&quot;&gt;&lt;f(@id:t)&quot;6250&quot;&gt;&gt;&lt;r(@id:227)&quot;&quot;&lt;f(@id:v)&quot;2&quot;&gt;&lt;f(@id:t)&quot;8550&quot;&gt;&gt;&lt;r(@id:143)&quot;&quot;&lt;f(@id:v)&quot;2&quot;&gt;&lt;f(@id:t)&quot;4450&quot;&gt;&gt;&lt;r(@id:185)&quot;&quot;&lt;f(@id:v)&quot;1&quot;&gt;&lt;f(@id:t)&quot;6650&quot;&gt;&gt;&lt;r(@id:186)&quot;&quot;&lt;f(@id:v)&quot;1&quot;&gt;&lt;f(@id:t)&quot;7500&quot;&gt;&gt;&lt;r(@id:278)&quot;&quot;&lt;f(@id:v)&quot;2&quot;&gt;&lt;f(@id:t)&quot;8700&quot;&gt;&gt;&lt;r(@id:113)&quot;&quot;&lt;f(@id:v)&quot;1&quot;&gt;&lt;f(@id:t)&quot;8100&quot;&gt;&gt;&lt;r(@id:230)&quot;&quot;&lt;f(@id:v)&quot;1&quot;&gt;&lt;f(@id:t)&quot;7200&quot;&gt;&gt;&lt;r(@id:308)&quot;&quot;&lt;f(@id:v)&quot;1&quot;&gt;&lt;f(@id:t)&quot;7500&quot;&gt;&gt;&lt;r(@id:150)&quot;&quot;&lt;f(@id:v)&quot;2&quot;&gt;&lt;f(@id:t)&quot;7350&quot;&gt;&gt;&lt;r(@id:194)&quot;&quot;&lt;f(@id:v)&quot;2&quot;&gt;&lt;f(@id:t)&quot;6550&quot;&gt;&gt;&lt;r(@id:268)&quot;&quot;&lt;f(@id:v)&quot;2&quot;&gt;&lt;f(@id:t)&quot;6700&quot;&gt;&gt;&lt;r(@id:119)&quot;&quot;&lt;f(@id:v)&quot;1&quot;&gt;&lt;f(@id:t)&quot;7850&quot;&gt;&gt;&lt;r(@id:189)&quot;&quot;&lt;f(@id:v)&quot;2&quot;&gt;&lt;f(@id:t)&quot;9150&quot;&gt;&gt;&lt;r(@id:146)&quot;&quot;&lt;f(@id:v)&quot;3&quot;&gt;&lt;f(@id:t)&quot;8250&quot;&gt;&gt;&lt;r(@id:236)&quot;&quot;&lt;f(@id:v)&quot;3&quot;&gt;&lt;f(@id:t)&quot;2050&quot;&gt;&gt;&lt;r(@id:280)&quot;&quot;&lt;f(@id:v)&quot;2&quot;&gt;&lt;f(@id:t)&quot;7400&quot;&gt;&gt;&lt;r(@id:309)&quot;&quot;&lt;f(@id:v)&quot;2&quot;&gt;&lt;f(@id:t)&quot;7200&quot;&gt;&gt;&lt;r(@id:284)&quot;&quot;&lt;f(@id:v)&quot;1&quot;&gt;&lt;f(@id:t)&quot;6250&quot;&gt;&gt;&lt;r(@id:310)&quot;&quot;&lt;f(@id:v)&quot;2&quot;&gt;&lt;f(@id:t)&quot;10450&quot;&gt;&gt;&lt;r(@id:281)&quot;&quot;&lt;f(@id:v)&quot;1&quot;&gt;&lt;f(@id:t)&quot;9650&quot;&gt;&gt;&lt;r(@id:132)&quot;&quot;&lt;f(@id:v)&quot;3&quot;&gt;&lt;f(@id:t)&quot;9900&quot;&gt;&gt;&lt;r(@id:183)&quot;&quot;&lt;f(@id:v)&quot;2&quot;&gt;&lt;f(@id:t)&quot;10550&quot;&gt;&gt;&lt;r(@id:142)&quot;&quot;&lt;f(@id:v)&quot;1&quot;&gt;&lt;f(@id:t)&quot;9600&quot;&gt;&gt;&lt;r(@id:252)&quot;&quot;&lt;f(@id:v)&quot;1&quot;&gt;&lt;f(@id:t)&quot;9250&quot;&gt;&gt;&lt;r(@id:276)&quot;&quot;&lt;f(@id:v)&quot;2&quot;&gt;&lt;f(@id:t)&quot;9850&quot;&gt;&gt;&lt;r(@id:220)&quot;&quot;&lt;f(@id:v)&quot;2&quot;&gt;&lt;f(@id:t)&quot;6500&quot;&gt;&gt;&lt;r(@id:286)&quot;&quot;&lt;f(@id:v)&quot;1&quot;&gt;&lt;f(@id:t)&quot;7450&quot;&gt;&gt;&lt;r(@id:202)&quot;&quot;&lt;f(@id:v)&quot;1&quot;&gt;&lt;f(@id:t)&quot;11050&quot;&gt;&gt;&lt;r(@id:145)&quot;&quot;&lt;f(@id:v)&quot;1&quot;&gt;&lt;f(@id:t)&quot;7600&quot;&gt;&gt;&lt;r(@id:188)&quot;&quot;&lt;f(@id:v)&quot;2&quot;&gt;&lt;f(@id:t)&quot;9650&quot;&gt;&gt;&lt;r(@id:195)&quot;&quot;&lt;f(@id:v)&quot;1&quot;&gt;&lt;f(@id:t)&quot;10150&quot;&gt;&gt;&lt;r(@id:173)&quot;&quot;&lt;f(@id:v)&quot;1&quot;&gt;&lt;f(@id:t)&quot;7000&quot;&gt;&gt;&lt;r(@id:311)&quot;&quot;&lt;f(@id:v)&quot;1&quot;&gt;&lt;f(@id:t)&quot;10550&quot;&gt;&gt;&lt;r(@id:241)&quot;&quot;&lt;f(@id:v)&quot;2&quot;&gt;&lt;f(@id:t)&quot;9150&quot;&gt;&gt;&lt;r(@id:197)&quot;&quot;&lt;f(@id:v)&quot;1&quot;&gt;&lt;f(@id:t)&quot;10050&quot;&gt;&gt;&lt;r(@id:151)&quot;&quot;&lt;f(@id:v)&quot;1&quot;&gt;&lt;f(@id:t)&quot;10900&quot;&gt;&gt;&lt;r(@id:244)&quot;&quot;&lt;f(@id:v)&quot;2&quot;&gt;&lt;f(@id:t)&quot;6150&quot;&gt;&gt;&lt;r(@id:110)&quot;&quot;&lt;f(@id:v)&quot;2&quot;&gt;&lt;f(@id:t)&quot;5850&quot;&gt;&gt;&lt;r(@id:205)&quot;&quot;&lt;f(@id:v)&quot;2&quot;&gt;&lt;f(@id:t)&quot;10750&quot;&gt;&gt;&lt;r(@id:161)&quot;&quot;&lt;f(@id:v)&quot;1&quot;&gt;&lt;f(@id:t)&quot;6000&quot;&gt;&gt;&lt;r(@id:206)&quot;&quot;&lt;f(@id:v)&quot;2&quot;&gt;&lt;f(@id:t)&quot;10400&quot;&gt;&gt;&lt;r(@id:193)&quot;&quot;&lt;f(@id:v)&quot;2&quot;&gt;&lt;f(@id:t)&quot;7150&quot;&gt;&gt;&lt;r(@id:125)&quot;&quot;&lt;f(@id:v)&quot;1&quot;&gt;&lt;f(@id:t)&quot;5900&quot;&gt;&gt;&lt;r(@id:303)&quot;&quot;&lt;f(@id:v)&quot;2&quot;&gt;&lt;f(@id:t)&quot;10450&quot;&gt;&gt;&lt;r(@id:175)&quot;&quot;&lt;f(@id:v)&quot;1&quot;&gt;&lt;f(@id:t)&quot;11850&quot;&gt;&gt;&lt;r(@id:271)&quot;&quot;&lt;f(@id:v)&quot;2&quot;&gt;&lt;f(@id:t)&quot;8050&quot;&gt;&gt;&lt;r(@id:177)&quot;&quot;&lt;f(@id:v)&quot;1&quot;&gt;&lt;f(@id:t)&quot;7300&quot;&gt;&gt;&lt;r(@id:209)&quot;&quot;&lt;f(@id:v)&quot;1&quot;&gt;&lt;f(@id:t)&quot;10050&quot;&gt;&gt;&lt;r(@id:245)&quot;&quot;&lt;f(@id:v)&quot;1&quot;&gt;&lt;f(@id:t)&quot;5300&quot;&gt;&gt;&lt;r(@id:238)&quot;&quot;&lt;f(@id:v)&quot;1&quot;&gt;&lt;f(@id:t)&quot;9050&quot;&gt;&gt;&lt;r(@id:111)&quot;&quot;&lt;f(@id:v)&quot;2&quot;&gt;&lt;f(@id:t)&quot;5750&quot;&gt;&gt;&lt;r(@id:210)&quot;&quot;&lt;f(@id:v)&quot;1&quot;&gt;&lt;f(@id:t)&quot;7200&quot;&gt;&gt;&lt;r(@id:135)&quot;&quot;&lt;f(@id:v)&quot;1&quot;&gt;&lt;f(@id:t)&quot;6550&quot;&gt;&gt;&lt;r(@id:295)&quot;&quot;&lt;f(@id:v)&quot;2&quot;&gt;&lt;f(@id:t)&quot;11600&quot;&gt;&gt;&lt;r(@id:258)&quot;&quot;&lt;f(@id:v)&quot;1&quot;&gt;&lt;f(@id:t)&quot;6250&quot;&gt;&gt;&lt;r(@id:163)&quot;&quot;&lt;f(@id:v)&quot;2&quot;&gt;&lt;f(@id:t)&quot;9500&quot;&gt;&gt;&lt;r(@id:249)&quot;&quot;&lt;f(@id:v)&quot;1&quot;&gt;&lt;f(@id:t)&quot;10200&quot;&gt;&gt;&lt;r(@id:250)&quot;&quot;&lt;f(@id:v)&quot;1&quot;&gt;&lt;f(@id:t)&quot;9900&quot;&gt;&gt;&lt;r(@id:218)&quot;&quot;&lt;f(@id:v)&quot;2&quot;&gt;&lt;f(@id:t)&quot;7950&quot;&gt;&gt;&lt;r(@id:1)&quot;&quot;&lt;f(@id:v)&quot;1&quot;&gt;&lt;f(@id:t)&quot;9950&quot;&gt;&gt;&lt;r(@id:2)&quot;&quot;&lt;f(@id:v)&quot;1&quot;&gt;&lt;f(@id:t)&quot;8550&quot;&gt;&gt;&lt;r(@id:312)&quot;&quot;&lt;f(@id:v)&quot;2&quot;&gt;&lt;f(@id:t)&quot;11650&quot;&gt;&gt;&lt;r(@id:22)&quot;&quot;&lt;f(@id:v)&quot;1&quot;&gt;&lt;f(@id:t)&quot;10750&quot;&gt;&gt;&lt;r(@id:42)&quot;&quot;&lt;f(@id:v)&quot;2&quot;&gt;&lt;f(@id:t)&quot;12350&quot;&gt;&gt;&lt;r(@id:51)&quot;&quot;&lt;f(@id:v)&quot;2&quot;&gt;&lt;f(@id:t)&quot;12850&quot;&gt;&gt;&lt;r(@id:52)&quot;&quot;&lt;f(@id:v)&quot;1&quot;&gt;&lt;f(@id:t)&quot;11400&quot;&gt;&gt;&lt;r(@id:288)&quot;&quot;&lt;f(@id:v)&quot;2&quot;&gt;&lt;f(@id:t)&quot;11950&quot;&gt;&gt;&lt;r(@id:313)&quot;&quot;&lt;f(@id:v)&quot;2&quot;&gt;&lt;f(@id:t)&quot;7750&quot;&gt;&gt;&lt;r(@id:246)&quot;&quot;&lt;f(@id:v)&quot;1&quot;&gt;&lt;f(@id:t)&quot;11700&quot;&gt;&gt;&lt;r(@id:184)&quot;&quot;&lt;f(@id:v)&quot;1&quot;&gt;&lt;f(@id:t)&quot;10300&quot;&gt;&gt;&lt;r(@id:254)&quot;&quot;&lt;f(@id:v)&quot;2&quot;&gt;&lt;f(@id:t)&quot;13600&quot;&gt;&gt;&lt;r(@id:301)&quot;&quot;&lt;f(@id:v)&quot;1&quot;&gt;&lt;f(@id:t)&quot;9350&quot;&gt;&gt;&lt;r(@id:166)&quot;&quot;&lt;f(@id:v)&quot;2&quot;&gt;&lt;f(@id:t)&quot;7050&quot;&gt;&gt;&lt;r(@id:133)&quot;&quot;&lt;f(@id:v)&quot;2&quot;&gt;&lt;f(@id:t)&quot;13450&quot;&gt;&gt;&lt;r(@id:298)&quot;&quot;&lt;f(@id:v)&quot;2&quot;&gt;&lt;f(@id:t)&quot;8000&quot;&gt;&gt;&lt;r(@id:170)&quot;&quot;&lt;f(@id:v)&quot;1&quot;&gt;&lt;f(@id:t)&quot;11900&quot;&gt;&gt;&lt;r(@id:117)&quot;&quot;&lt;f(@id:v)&quot;1&quot;&gt;&lt;f(@id:t)&quot;7350&quot;&gt;&gt;&lt;r(@id:191)&quot;&quot;&lt;f(@id:v)&quot;1&quot;&gt;&lt;f(@id:t)&quot;6900&quot;&gt;&gt;&lt;r(@id:102)&quot;&quot;&lt;f(@id:v)&quot;1&quot;&gt;&lt;f(@id:t)&quot;14450&quot;&gt;&gt;&lt;r(@id:314)&quot;&quot;&lt;f(@id:v)&quot;1&quot;&gt;&lt;f(@id:t)&quot;12250&quot;&gt;&gt;&lt;r(@id:122)&quot;&quot;&lt;f(@id:v)&quot;1&quot;&gt;&lt;f(@id:t)&quot;10950&quot;&gt;&gt;&lt;r(@id:157)&quot;&quot;&lt;f(@id:v)&quot;2&quot;&gt;&lt;f(@id:t)&quot;14950&quot;&gt;&gt;&lt;r(@id:315)&quot;&quot;&lt;f(@id:v)&quot;2&quot;&gt;&lt;f(@id:t)&quot;13050&quot;&gt;&gt;&lt;r(@id:233)&quot;&quot;&lt;f(@id:v)&quot;1&quot;&gt;&lt;f(@id:t)&quot;7150&quot;&gt;&gt;&lt;r(@id:212)&quot;&quot;&lt;f(@id:v)&quot;2&quot;&gt;&lt;f(@id:t)&quot;7000&quot;&gt;&gt;&lt;r(@id:136)&quot;&quot;&lt;f(@id:v)&quot;1&quot;&gt;&lt;f(@id:t)&quot;6300&quot;&gt;&gt;&lt;r(@id:137)&quot;&quot;&lt;f(@id:v)&quot;1&quot;&gt;&lt;f(@id:t)&quot;6200&quot;&gt;&gt;&lt;r(@id:316)&quot;&quot;&lt;f(@id:v)&quot;3&quot;&gt;&lt;f(@id:t)&quot;15500&quot;&gt;&gt;&lt;r(@id:215)&quot;&quot;&lt;f(@id:v)&quot;2&quot;&gt;&lt;f(@id:t)&quot;8300&quot;&gt;&gt;&lt;r(@id:217)&quot;&quot;&lt;f(@id:v)&quot;2&quot;&gt;&lt;f(@id:t)&quot;7100&quot;&gt;&gt;&lt;r(@id:139)&quot;&quot;&lt;f(@id:v)&quot;2&quot;&gt;&lt;f(@id:t)&quot;7900&quot;&gt;&gt;&lt;r(@id:108)&quot;&quot;&lt;f(@id:v)&quot;1&quot;&gt;&lt;f(@id:t)&quot;9750&quot;&gt;&gt;&lt;r(@id:296)&quot;&quot;&lt;f(@id:v)&quot;1&quot;&gt;&lt;f(@id:t)&quot;11000&quot;&gt;&gt;&lt;r(@id:242)&quot;&quot;&lt;f(@id:v)&quot;2&quot;&gt;&lt;f(@id:t)&quot;11300&quot;&gt;&gt;&lt;r(@id:243)&quot;&quot;&lt;f(@id:v)&quot;1&quot;&gt;&lt;f(@id:t)&quot;8200&quot;&gt;&gt;&lt;r(@id:155)&quot;&quot;&lt;f(@id:v)&quot;2&quot;&gt;&lt;f(@id:t)&quot;12650&quot;&gt;&gt;&lt;r(@id:167)&quot;&quot;&lt;f(@id:v)&quot;1&quot;&gt;&lt;f(@id:t)&quot;15500&quot;&gt;&gt;&lt;r(@id:144)&quot;&quot;&lt;f(@id:v)&quot;2&quot;&gt;&lt;f(@id:t)&quot;10200&quot;&gt;&gt;&lt;r(@id:120)&quot;&quot;&lt;f(@id:v)&quot;2&quot;&gt;&lt;f(@id:t)&quot;9650&quot;&gt;&gt;&lt;r(@id:203)&quot;&quot;&lt;f(@id:v)&quot;2&quot;&gt;&lt;f(@id:t)&quot;8200&quot;&gt;&gt;&lt;r(@id:204)&quot;&quot;&lt;f(@id:v)&quot;1&quot;&gt;&lt;f(@id:t)&quot;16450&quot;&gt;&gt;&lt;r(@id:269)&quot;&quot;&lt;f(@id:v)&quot;2&quot;&gt;&lt;f(@id:t)&quot;14800&quot;&gt;&gt;&lt;r(@id:160)&quot;&quot;&lt;f(@id:v)&quot;1&quot;&gt;&lt;f(@id:t)&quot;10250&quot;&gt;&gt;&lt;r(@id:226)&quot;&quot;&lt;f(@id:v)&quot;2&quot;&gt;&lt;f(@id:t)&quot;16700&quot;&gt;&gt;&lt;r(@id:134)&quot;&quot;&lt;f(@id:v)&quot;1&quot;&gt;&lt;f(@id:t)&quot;15850&quot;&gt;&gt;&lt;r(@id:153)&quot;&quot;&lt;f(@id:v)&quot;1&quot;&gt;&lt;f(@id:t)&quot;16950&quot;&gt;&gt;&lt;r(@id:127)&quot;&quot;&lt;f(@id:v)&quot;1&quot;&gt;&lt;f(@id:t)&quot;17450&quot;&gt;&gt;&lt;r(@id:216)&quot;&quot;&lt;f(@id:v)&quot;2&quot;&gt;&lt;f(@id:t)&quot;17900&quot;&gt;&gt;&lt;r(@id:225)&quot;&quot;&lt;f(@id:v)&quot;2&quot;&gt;&lt;f(@id:t)&quot;14750&quot;&gt;&gt;&lt;r(@id:211)&quot;&quot;&lt;f(@id:v)&quot;1&quot;&gt;&lt;f(@id:t)&quot;18650&quot;&gt;&gt;&lt;r(@id:180)&quot;&quot;&lt;f(@id:v)&quot;1&quot;&gt;&lt;f(@id:t)&quot;16000&quot;&gt;&gt;&lt;r(@id:306)&quot;&quot;&lt;f(@id:v)&quot;2&quot;&gt;&lt;f(@id:t)&quot;18300&quot;&gt;&gt;&lt;r(@id:192)&quot;&quot;&lt;f(@id:v)&quot;1&quot;&gt;&lt;f(@id:t)&quot;21600&quot;&gt;&gt;&lt;r(@id:214)&quot;&quot;&lt;f(@id:v)&quot;2&quot;&gt;&lt;f(@id:t)&quot;15750&quot;&gt;&gt;&lt;r(@id:282)&quot;&quot;&lt;f(@id:v)&quot;2&quot;&gt;&lt;f(@id:t)&quot;23300&quot;&gt;&gt;&lt;r(@id:109)&quot;&quot;&lt;f(@id:v)&quot;1&quot;&gt;&lt;f(@id:t)&quot;25250&quot;&gt;&gt;&lt;r(@id:232)&quot;&quot;&lt;f(@id:v)&quot;1&quot;&gt;&lt;f(@id:t)&quot;23150&quot;&gt;&gt;&lt;r(@id:208)&quot;&quot;&lt;f(@id:v)&quot;2&quot;&gt;&lt;f(@id:t)&quot;24850&quot;&gt;&gt;&lt;r(@id:178)&quot;&quot;&lt;f(@id:v)&quot;2&quot;&gt;&lt;f(@id:t)&quot;18050&quot;&gt;&gt;&lt;r(@id:31)&quot;&quot;&lt;f(@id:v)&quot;2&quot;&gt;&lt;f(@id:t)&quot;10500&quot;&gt;&gt;&lt;r(@id:152)&quot;&quot;&lt;f(@id:v)&quot;2&quot;&gt;&lt;f(@id:t)&quot;19150&quot;&gt;&gt;&lt;r(@id:213)&quot;&quot;&lt;f(@id:v)&quot;1&quot;&gt;&lt;f(@id:t)&quot;22100&quot;&gt;&gt;&lt;r(@id:317)&quot;&quot;&lt;f(@id:v)&quot;1&quot;&gt;&lt;f(@id:t)&quot;30500&quot;&gt;&gt;&lt;r(@id:259)&quot;&quot;&lt;f(@id:v)&quot;1&quot;&gt;&lt;f(@id:t)&quot;29600&quot;&gt;&gt;&lt;r(@id:318)&quot;&quot;&lt;f(@id:v)&quot;2&quot;&gt;&lt;f(@id:t)&quot;30950&quot;&gt;&gt;&lt;r(@id:190)&quot;&quot;&lt;f(@id:v)&quot;1&quot;&gt;&lt;f(@id:t)&quot;30800&quot;&gt;&gt;&lt;r(@id:199)&quot;&quot;&lt;f(@id:v)&quot;1&quot;&gt;&lt;f(@id:t)&quot;26150&quot;&gt;&gt;&lt;r(@id:234)&quot;&quot;&lt;f(@id:v)&quot;2&quot;&gt;&lt;f(@id:t)&quot;36250&quot;&gt;&gt;&lt;r(@id:319)&quot;&quot;&lt;f(@id:v)&quot;1&quot;&gt;&lt;f(@id:t)&quot;33500&quot;&gt;&gt;&lt;r(@id:260)&quot;&quot;&lt;f(@id:v)&quot;2&quot;&gt;&lt;f(@id:t)&quot;37600&quot;&gt;&gt;&lt;r(@id:116)&quot;&quot;&lt;f(@id:v)&quot;2&quot;&gt;&lt;f(@id:t)&quot;37150&quot;&gt;&gt;&lt;r(@id:149)&quot;&quot;&lt;f(@id:v)&quot;2&quot;&gt;&lt;f(@id:t)&quot;38450&quot;&gt;&gt;&lt;r(@id:176)&quot;&quot;&lt;f(@id:v)&quot;2&quot;&gt;&lt;f(@id:t)&quot;34900&quot;&gt;&gt;&lt;r(@id:200)&quot;&quot;&lt;f(@id:v)&quot;2&quot;&gt;&lt;f(@id:t)&quot;33800&quot;&gt;&gt;&lt;r(@id:164)&quot;&quot;&lt;f(@id:v)&quot;1&quot;&gt;&lt;f(@id:t)&quot;35950&quot;&gt;&gt;&lt;r(@id:156)&quot;&quot;&lt;f(@id:v)&quot;2&quot;&gt;&lt;f(@id:t)&quot;44750&quot;&gt;&gt;&lt;r(@id:223)&quot;&quot;&lt;f(@id:v)&quot;2&quot;&gt;&lt;f(@id:t)&quot;42100&quot;&gt;&gt;&lt;r(@id:103)&quot;&quot;&lt;f(@id:v)&quot;1&quot;&gt;&lt;f(@id:t)&quot;48800&quot;&gt;&gt;&lt;r(@id:148)&quot;&quot;&lt;f(@id:v)&quot;1&quot;&gt;&lt;f(@id:t)&quot;50100&quot;&gt;&gt;&lt;r(@id:129)&quot;&quot;&lt;f(@id:v)&quot;1&quot;&gt;&lt;f(@id:t)&quot;52150&quot;&gt;&gt;&lt;r(@id:247)&quot;&quot;&lt;f(@id:v)&quot;3&quot;&gt;&lt;f(@id:t)&quot;56050&quot;&gt;&gt;&lt;r(@id:169)&quot;&quot;&lt;f(@id:v)&quot;2&quot;&gt;&lt;f(@id:t)&quot;71150&quot;&gt;&gt;&lt;r(@id:253)&quot;&quot;&lt;f(@id:v)&quot;2&quot;&gt;&lt;f(@id:t)&quot;72200&quot;&gt;&gt;&lt;r(@id:147)&quot;&quot;&lt;f(@id:v)&quot;1&quot;&gt;&lt;f(@id:t)&quot;69850&quot;&gt;&gt;&lt;r(@id:320)&quot;&quot;&lt;f(@id:v)&quot;3&quot;&gt;&lt;f(@id:t)&quot;81950&quot;&gt;&gt;&lt;r(@id:321)&quot;&quot;&lt;f(@id:v)&quot;3&quot;&gt;&lt;f(@id:t)&quot;84050&quot;&gt;&gt;&lt;r(@id:322)&quot;&quot;&lt;f(@id:v)&quot;2&quot;&gt;&lt;f(@id:t)&quot;90450&quot;&gt;&gt;&lt;r(@id:323)&quot;&quot;&lt;f(@id:v)&quot;1&quot;&gt;&lt;f(@id:t)&quot;89800&quot;&gt;&gt;&gt;&lt;d(@id:051-002)&quot;&quot;&lt;r(@id:110)&quot;&quot;&lt;f(@id:v)&quot;1&quot;&gt;&lt;f(@id:t)&quot;0&quot;&gt;&gt;&lt;r(@id:233)&quot;&quot;&lt;f(@id:v)&quot;1&quot;&gt;&lt;f(@id:t)&quot;0&quot;&gt;&gt;&lt;r(@id:62)&quot;&quot;&lt;f(@id:v)&quot;1&quot;&gt;&lt;f(@id:t)&quot;250&quot;&gt;&gt;&lt;r(@id:148)&quot;&quot;&lt;f(@id:v)&quot;1&quot;&gt;&lt;f(@id:t)&quot;500&quot;&gt;&gt;&lt;r(@id:254)&quot;&quot;&lt;f(@id:v)&quot;2&quot;&gt;&lt;f(@id:t)&quot;0&quot;&gt;&gt;&lt;r(@id:166)&quot;&quot;&lt;f(@id:v)&quot;1&quot;&gt;&lt;f(@id:t)&quot;600&quot;&gt;&gt;&lt;r(@id:332)&quot;&quot;&lt;f(@id:v)&quot;1&quot;&gt;&lt;f(@id:t)&quot;500&quot;&gt;&gt;&lt;r(@id:175)&quot;&quot;&lt;f(@id:v)&quot;2&quot;&gt;&lt;f(@id:t)&quot;2450&quot;&gt;&gt;&lt;r(@id:238)&quot;&quot;&lt;f(@id:v)&quot;1&quot;&gt;&lt;f(@id:t)&quot;2450&quot;&gt;&gt;&lt;r(@id:135)&quot;&quot;&lt;f(@id:v)&quot;1&quot;&gt;&lt;f(@id:t)&quot;2400&quot;&gt;&gt;&lt;r(@id:137)&quot;&quot;&lt;f(@id:v)&quot;1&quot;&gt;&lt;f(@id:t)&quot;2650&quot;&gt;&gt;&lt;r(@id:234)&quot;&quot;&lt;f(@id:v)&quot;1&quot;&gt;&lt;f(@id:t)&quot;2250&quot;&gt;&gt;&lt;r(@id:12)&quot;&quot;&lt;f(@id:v)&quot;1&quot;&gt;&lt;f(@id:t)&quot;1200&quot;&gt;&gt;&lt;r(@id:183)&quot;&quot;&lt;f(@id:v)&quot;1&quot;&gt;&lt;f(@id:t)&quot;0&quot;&gt;&gt;&lt;r(@id:224)&quot;&quot;&lt;f(@id:v)&quot;1&quot;&gt;&lt;f(@id:t)&quot;3350&quot;&gt;&gt;&lt;r(@id:201)&quot;&quot;&lt;f(@id:v)&quot;1&quot;&gt;&lt;f(@id:t)&quot;3300&quot;&gt;&gt;&lt;r(@id:155)&quot;&quot;&lt;f(@id:v)&quot;2&quot;&gt;&lt;f(@id:t)&quot;1050&quot;&gt;&gt;&lt;r(@id:159)&quot;&quot;&lt;f(@id:v)&quot;1&quot;&gt;&lt;f(@id:t)&quot;3950&quot;&gt;&gt;&lt;r(@id:275)&quot;&quot;&lt;f(@id:v)&quot;2&quot;&gt;&lt;f(@id:t)&quot;400&quot;&gt;&gt;&lt;r(@id:186)&quot;&quot;&lt;f(@id:v)&quot;1&quot;&gt;&lt;f(@id:t)&quot;4500&quot;&gt;&gt;&lt;r(@id:335)&quot;&quot;&lt;f(@id:v)&quot;2&quot;&gt;&lt;f(@id:t)&quot;800&quot;&gt;&gt;&lt;r(@id:187)&quot;&quot;&lt;f(@id:v)&quot;1&quot;&gt;&lt;f(@id:t)&quot;1700&quot;&gt;&gt;&lt;r(@id:301)&quot;&quot;&lt;f(@id:v)&quot;1&quot;&gt;&lt;f(@id:t)&quot;3800&quot;&gt;&gt;&lt;r(@id:220)&quot;&quot;&lt;f(@id:v)&quot;1&quot;&gt;&lt;f(@id:t)&quot;2600&quot;&gt;&gt;&lt;r(@id:133)&quot;&quot;&lt;f(@id:v)&quot;2&quot;&gt;&lt;f(@id:t)&quot;100&quot;&gt;&gt;&lt;r(@id:326)&quot;&quot;&lt;f(@id:v)&quot;2&quot;&gt;&lt;f(@id:t)&quot;1300&quot;&gt;&gt;&lt;r(@id:167)&quot;&quot;&lt;f(@id:v)&quot;1&quot;&gt;&lt;f(@id:t)&quot;3950&quot;&gt;&gt;&lt;r(@id:286)&quot;&quot;&lt;f(@id:v)&quot;2&quot;&gt;&lt;f(@id:t)&quot;0&quot;&gt;&gt;&lt;r(@id:318)&quot;&quot;&lt;f(@id:v)&quot;1&quot;&gt;&lt;f(@id:t)&quot;3900&quot;&gt;&gt;&lt;r(@id:150)&quot;&quot;&lt;f(@id:v)&quot;2&quot;&gt;&lt;f(@id:t)&quot;4200&quot;&gt;&gt;&lt;r(@id:171)&quot;&quot;&lt;f(@id:v)&quot;2&quot;&gt;&lt;f(@id:t)&quot;4250&quot;&gt;&gt;&lt;r(@id:119)&quot;&quot;&lt;f(@id:v)&quot;2&quot;&gt;&lt;f(@id:t)&quot;1550&quot;&gt;&gt;&lt;r(@id:188)&quot;&quot;&lt;f(@id:v)&quot;1&quot;&gt;&lt;f(@id:t)&quot;2950&quot;&gt;&gt;&lt;r(@id:101)&quot;&quot;&lt;f(@id:v)&quot;1&quot;&gt;&lt;f(@id:t)&quot;2400&quot;&gt;&gt;&lt;r(@id:146)&quot;&quot;&lt;f(@id:v)&quot;2&quot;&gt;&lt;f(@id:t)&quot;2000&quot;&gt;&gt;&lt;r(@id:190)&quot;&quot;&lt;f(@id:v)&quot;3&quot;&gt;&lt;f(@id:t)&quot;1300&quot;&gt;&gt;&lt;r(@id:191)&quot;&quot;&lt;f(@id:v)&quot;1&quot;&gt;&lt;f(@id:t)&quot;2450&quot;&gt;&gt;&lt;r(@id:192)&quot;&quot;&lt;f(@id:v)&quot;2&quot;&gt;&lt;f(@id:t)&quot;1400&quot;&gt;&gt;&lt;r(@id:102)&quot;&quot;&lt;f(@id:v)&quot;1&quot;&gt;&lt;f(@id:t)&quot;3650&quot;&gt;&gt;&lt;r(@id:325)&quot;&quot;&lt;f(@id:v)&quot;1&quot;&gt;&lt;f(@id:t)&quot;5100&quot;&gt;&gt;&lt;r(@id:198)&quot;&quot;&lt;f(@id:v)&quot;2&quot;&gt;&lt;f(@id:t)&quot;1750&quot;&gt;&gt;&lt;r(@id:123)&quot;&quot;&lt;f(@id:v)&quot;1&quot;&gt;&lt;f(@id:t)&quot;0&quot;&gt;&gt;&lt;r(@id:161)&quot;&quot;&lt;f(@id:v)&quot;1&quot;&gt;&lt;f(@id:t)&quot;3850&quot;&gt;&gt;&lt;r(@id:206)&quot;&quot;&lt;f(@id:v)&quot;2&quot;&gt;&lt;f(@id:t)&quot;3500&quot;&gt;&gt;&lt;r(@id:199)&quot;&quot;&lt;f(@id:v)&quot;1&quot;&gt;&lt;f(@id:t)&quot;250&quot;&gt;&gt;&lt;r(@id:124)&quot;&quot;&lt;f(@id:v)&quot;3&quot;&gt;&lt;f(@id:t)&quot;2600&quot;&gt;&gt;&lt;r(@id:226)&quot;&quot;&lt;f(@id:v)&quot;1&quot;&gt;&lt;f(@id:t)&quot;2850&quot;&gt;&gt;&lt;r(@id:317)&quot;&quot;&lt;f(@id:v)&quot;1&quot;&gt;&lt;f(@id:t)&quot;750&quot;&gt;&gt;&lt;r(@id:134)&quot;&quot;&lt;f(@id:v)&quot;2&quot;&gt;&lt;f(@id:t)&quot;3950&quot;&gt;&gt;&lt;r(@id:176)&quot;&quot;&lt;f(@id:v)&quot;1&quot;&gt;&lt;f(@id:t)&quot;350&quot;&gt;&gt;&lt;r(@id:270)&quot;&quot;&lt;f(@id:v)&quot;1&quot;&gt;&lt;f(@id:t)&quot;750&quot;&gt;&gt;&lt;r(@id:177)&quot;&quot;&lt;f(@id:v)&quot;1&quot;&gt;&lt;f(@id:t)&quot;3300&quot;&gt;&gt;&lt;r(@id:209)&quot;&quot;&lt;f(@id:v)&quot;1&quot;&gt;&lt;f(@id:t)&quot;4100&quot;&gt;&gt;&lt;r(@id:245)&quot;&quot;&lt;f(@id:v)&quot;1&quot;&gt;&lt;f(@id:t)&quot;1950&quot;&gt;&gt;&lt;r(@id:315)&quot;&quot;&lt;f(@id:v)&quot;1&quot;&gt;&lt;f(@id:t)&quot;3750&quot;&gt;&gt;&lt;r(@id:210)&quot;&quot;&lt;f(@id:v)&quot;1&quot;&gt;&lt;f(@id:t)&quot;450&quot;&gt;&gt;&lt;r(@id:255)&quot;&quot;&lt;f(@id:v)&quot;1&quot;&gt;&lt;f(@id:t)&quot;3950&quot;&gt;&gt;&lt;r(@id:211)&quot;&quot;&lt;f(@id:v)&quot;1&quot;&gt;&lt;f(@id:t)&quot;3850&quot;&gt;&gt;&lt;r(@id:258)&quot;&quot;&lt;f(@id:v)&quot;1&quot;&gt;&lt;f(@id:t)&quot;4350&quot;&gt;&gt;&lt;r(@id:136)&quot;&quot;&lt;f(@id:v)&quot;1&quot;&gt;&lt;f(@id:t)&quot;0&quot;&gt;&gt;&lt;r(@id:213)&quot;&quot;&lt;f(@id:v)&quot;1&quot;&gt;&lt;f(@id:t)&quot;4800&quot;&gt;&gt;&lt;r(@id:126)&quot;&quot;&lt;f(@id:v)&quot;1&quot;&gt;&lt;f(@id:t)&quot;4200&quot;&gt;&gt;&lt;r(@id:105)&quot;&quot;&lt;f(@id:v)&quot;2&quot;&gt;&lt;f(@id:t)&quot;3300&quot;&gt;&gt;&lt;r(@id:127)&quot;&quot;&lt;f(@id:v)&quot;1&quot;&gt;&lt;f(@id:t)&quot;3950&quot;&gt;&gt;&lt;r(@id:223)&quot;&quot;&lt;f(@id:v)&quot;1&quot;&gt;&lt;f(@id:t)&quot;2250&quot;&gt;&gt;&lt;r(@id:180)&quot;&quot;&lt;f(@id:v)&quot;2&quot;&gt;&lt;f(@id:t)&quot;4450&quot;&gt;&gt;&lt;r(@id:163)&quot;&quot;&lt;f(@id:v)&quot;2&quot;&gt;&lt;f(@id:t)&quot;3300&quot;&gt;&gt;&lt;r(@id:217)&quot;&quot;&lt;f(@id:v)&quot;1&quot;&gt;&lt;f(@id:t)&quot;0&quot;&gt;&gt;&lt;r(@id:250)&quot;&quot;&lt;f(@id:v)&quot;1&quot;&gt;&lt;f(@id:t)&quot;250&quot;&gt;&gt;&lt;r(@id:218)&quot;&quot;&lt;f(@id:v)&quot;1&quot;&gt;&lt;f(@id:t)&quot;3100&quot;&gt;&gt;&lt;r(@id:112)&quot;&quot;&lt;f(@id:v)&quot;2&quot;&gt;&lt;f(@id:t)&quot;3700&quot;&gt;&gt;&lt;r(@id:1)&quot;&quot;&lt;f(@id:v)&quot;1&quot;&gt;&lt;f(@id:t)&quot;4450&quot;&gt;&gt;&lt;r(@id:322)&quot;&quot;&lt;f(@id:v)&quot;1&quot;&gt;&lt;f(@id:t)&quot;5350&quot;&gt;&gt;&lt;r(@id:42)&quot;&quot;&lt;f(@id:v)&quot;1&quot;&gt;&lt;f(@id:t)&quot;4000&quot;&gt;&gt;&lt;r(@id:52)&quot;&quot;&lt;f(@id:v)&quot;1&quot;&gt;&lt;f(@id:t)&quot;5500&quot;&gt;&gt;&lt;r(@id:61)&quot;&quot;&lt;f(@id:v)&quot;1&quot;&gt;&lt;f(@id:t)&quot;1400&quot;&gt;&gt;&lt;r(@id:333)&quot;&quot;&lt;f(@id:v)&quot;2&quot;&gt;&lt;f(@id:t)&quot;950&quot;&gt;&gt;&lt;r(@id:264)&quot;&quot;&lt;f(@id:v)&quot;1&quot;&gt;&lt;f(@id:t)&quot;5800&quot;&gt;&gt;&lt;r(@id:104)&quot;&quot;&lt;f(@id:v)&quot;1&quot;&gt;&lt;f(@id:t)&quot;5650&quot;&gt;&gt;&lt;r(@id:230)&quot;&quot;&lt;f(@id:v)&quot;2&quot;&gt;&lt;f(@id:t)&quot;1550&quot;&gt;&gt;&lt;r(@id:235)&quot;&quot;&lt;f(@id:v)&quot;1&quot;&gt;&lt;f(@id:t)&quot;3900&quot;&gt;&gt;&lt;r(@id:194)&quot;&quot;&lt;f(@id:v)&quot;2&quot;&gt;&lt;f(@id:t)&quot;3150&quot;&gt;&gt;&lt;r(@id:170)&quot;&quot;&lt;f(@id:v)&quot;1&quot;&gt;&lt;f(@id:t)&quot;3200&quot;&gt;&gt;&lt;r(@id:144)&quot;&quot;&lt;f(@id:v)&quot;1&quot;&gt;&lt;f(@id:t)&quot;6150&quot;&gt;&gt;&lt;r(@id:172)&quot;&quot;&lt;f(@id:v)&quot;1&quot;&gt;&lt;f(@id:t)&quot;3500&quot;&gt;&gt;&lt;r(@id:145)&quot;&quot;&lt;f(@id:v)&quot;1&quot;&gt;&lt;f(@id:t)&quot;6500&quot;&gt;&gt;&lt;r(@id:195)&quot;&quot;&lt;f(@id:v)&quot;1&quot;&gt;&lt;f(@id:t)&quot;5050&quot;&gt;&gt;&lt;r(@id:204)&quot;&quot;&lt;f(@id:v)&quot;2&quot;&gt;&lt;f(@id:t)&quot;4400&quot;&gt;&gt;&lt;r(@id:173)&quot;&quot;&lt;f(@id:v)&quot;1&quot;&gt;&lt;f(@id:t)&quot;3750&quot;&gt;&gt;&lt;r(@id:109)&quot;&quot;&lt;f(@id:v)&quot;2&quot;&gt;&lt;f(@id:t)&quot;650&quot;&gt;&gt;&lt;r(@id:253)&quot;&quot;&lt;f(@id:v)&quot;2&quot;&gt;&lt;f(@id:t)&quot;4400&quot;&gt;&gt;&lt;r(@id:21)&quot;&quot;&lt;f(@id:v)&quot;1&quot;&gt;&lt;f(@id:t)&quot;3000&quot;&gt;&gt;&lt;r(@id:184)&quot;&quot;&lt;f(@id:v)&quot;1&quot;&gt;&lt;f(@id:t)&quot;3150&quot;&gt;&gt;&lt;r(@id:227)&quot;&quot;&lt;f(@id:v)&quot;2&quot;&gt;&lt;f(@id:t)&quot;4000&quot;&gt;&gt;&lt;r(@id:113)&quot;&quot;&lt;f(@id:v)&quot;1&quot;&gt;&lt;f(@id:t)&quot;1350&quot;&gt;&gt;&lt;r(@id:327)&quot;&quot;&lt;f(@id:v)&quot;1&quot;&gt;&lt;f(@id:t)&quot;9850&quot;&gt;&gt;&lt;r(@id:115)&quot;&quot;&lt;f(@id:v)&quot;1&quot;&gt;&lt;f(@id:t)&quot;3100&quot;&gt;&gt;&lt;r(@id:202)&quot;&quot;&lt;f(@id:v)&quot;1&quot;&gt;&lt;f(@id:t)&quot;5250&quot;&gt;&gt;&lt;r(@id:117)&quot;&quot;&lt;f(@id:v)&quot;1&quot;&gt;&lt;f(@id:t)&quot;4100&quot;&gt;&gt;&lt;r(@id:189)&quot;&quot;&lt;f(@id:v)&quot;1&quot;&gt;&lt;f(@id:t)&quot;1650&quot;&gt;&gt;&lt;r(@id:120)&quot;&quot;&lt;f(@id:v)&quot;1&quot;&gt;&lt;f(@id:t)&quot;6300&quot;&gt;&gt;&lt;r(@id:203)&quot;&quot;&lt;f(@id:v)&quot;2&quot;&gt;&lt;f(@id:t)&quot;5850&quot;&gt;&gt;&lt;r(@id:269)&quot;&quot;&lt;f(@id:v)&quot;1&quot;&gt;&lt;f(@id:t)&quot;8450&quot;&gt;&gt;&lt;r(@id:241)&quot;&quot;&lt;f(@id:v)&quot;2&quot;&gt;&lt;f(@id:t)&quot;6700&quot;&gt;&gt;&lt;r(@id:156)&quot;&quot;&lt;f(@id:v)&quot;1&quot;&gt;&lt;f(@id:t)&quot;9150&quot;&gt;&gt;&lt;r(@id:244)&quot;&quot;&lt;f(@id:v)&quot;2&quot;&gt;&lt;f(@id:t)&quot;3500&quot;&gt;&gt;&lt;r(@id:324)&quot;&quot;&lt;f(@id:v)&quot;1&quot;&gt;&lt;f(@id:t)&quot;3400&quot;&gt;&gt;&lt;r(@id:308)&quot;&quot;&lt;f(@id:v)&quot;1&quot;&gt;&lt;f(@id:t)&quot;5000&quot;&gt;&gt;&lt;r(@id:271)&quot;&quot;&lt;f(@id:v)&quot;2&quot;&gt;&lt;f(@id:t)&quot;6000&quot;&gt;&gt;&lt;r(@id:215)&quot;&quot;&lt;f(@id:v)&quot;2&quot;&gt;&lt;f(@id:t)&quot;6650&quot;&gt;&gt;&lt;r(@id:2)&quot;&quot;&lt;f(@id:v)&quot;1&quot;&gt;&lt;f(@id:t)&quot;7000&quot;&gt;&gt;&lt;r(@id:22)&quot;&quot;&lt;f(@id:v)&quot;1&quot;&gt;&lt;f(@id:t)&quot;13650&quot;&gt;&gt;&lt;r(@id:164)&quot;&quot;&lt;f(@id:v)&quot;1&quot;&gt;&lt;f(@id:t)&quot;12000&quot;&gt;&gt;&lt;r(@id:31)&quot;&quot;&lt;f(@id:v)&quot;1&quot;&gt;&lt;f(@id:t)&quot;3950&quot;&gt;&gt;&lt;r(@id:147)&quot;&quot;&lt;f(@id:v)&quot;1&quot;&gt;&lt;f(@id:t)&quot;13800&quot;&gt;&gt;&lt;r(@id:51)&quot;&quot;&lt;f(@id:v)&quot;1&quot;&gt;&lt;f(@id:t)&quot;11700&quot;&gt;&gt;&lt;r(@id:288)&quot;&quot;&lt;f(@id:v)&quot;2&quot;&gt;&lt;f(@id:t)&quot;14250&quot;&gt;&gt;&lt;r(@id:225)&quot;&quot;&lt;f(@id:v)&quot;1&quot;&gt;&lt;f(@id:t)&quot;13200&quot;&gt;&gt;&lt;r(@id:116)&quot;&quot;&lt;f(@id:v)&quot;1&quot;&gt;&lt;f(@id:t)&quot;11900&quot;&gt;&gt;&lt;r(@id:293)&quot;&quot;&lt;f(@id:v)&quot;1&quot;&gt;&lt;f(@id:t)&quot;14150&quot;&gt;&gt;&lt;r(@id:232)&quot;&quot;&lt;f(@id:v)&quot;2&quot;&gt;&lt;f(@id:t)&quot;13650&quot;&gt;&gt;&lt;r(@id:280)&quot;&quot;&lt;f(@id:v)&quot;1&quot;&gt;&lt;f(@id:t)&quot;13800&quot;&gt;&gt;&lt;r(@id:154)&quot;&quot;&lt;f(@id:v)&quot;1&quot;&gt;&lt;f(@id:t)&quot;15250&quot;&gt;&gt;&lt;r(@id:337)&quot;&quot;&lt;f(@id:v)&quot;1&quot;&gt;&lt;f(@id:t)&quot;13100&quot;&gt;&gt;&lt;r(@id:306)&quot;&quot;&lt;f(@id:v)&quot;1&quot;&gt;&lt;f(@id:t)&quot;15200&quot;&gt;&gt;&lt;r(@id:259)&quot;&quot;&lt;f(@id:v)&quot;2&quot;&gt;&lt;f(@id:t)&quot;16350&quot;&gt;&gt;&lt;r(@id:307)&quot;&quot;&lt;f(@id:v)&quot;1&quot;&gt;&lt;f(@id:t)&quot;13000&quot;&gt;&gt;&lt;r(@id:128)&quot;&quot;&lt;f(@id:v)&quot;1&quot;&gt;&lt;f(@id:t)&quot;14950&quot;&gt;&gt;&lt;r(@id:132)&quot;&quot;&lt;f(@id:v)&quot;1&quot;&gt;&lt;f(@id:t)&quot;15500&quot;&gt;&gt;&lt;r(@id:313)&quot;&quot;&lt;f(@id:v)&quot;1&quot;&gt;&lt;f(@id:t)&quot;1050&quot;&gt;&gt;&lt;r(@id:282)&quot;&quot;&lt;f(@id:v)&quot;1&quot;&gt;&lt;f(@id:t)&quot;13150&quot;&gt;&gt;&lt;r(@id:228)&quot;&quot;&lt;f(@id:v)&quot;1&quot;&gt;&lt;f(@id:t)&quot;16300&quot;&gt;&gt;&lt;r(@id:252)&quot;&quot;&lt;f(@id:v)&quot;1&quot;&gt;&lt;f(@id:t)&quot;17400&quot;&gt;&gt;&lt;r(@id:276)&quot;&quot;&lt;f(@id:v)&quot;1&quot;&gt;&lt;f(@id:t)&quot;13600&quot;&gt;&gt;&lt;r(@id:278)&quot;&quot;&lt;f(@id:v)&quot;1&quot;&gt;&lt;f(@id:t)&quot;11250&quot;&gt;&gt;&lt;r(@id:129)&quot;&quot;&lt;f(@id:v)&quot;1&quot;&gt;&lt;f(@id:t)&quot;12150&quot;&gt;&gt;&lt;r(@id:260)&quot;&quot;&lt;f(@id:v)&quot;1&quot;&gt;&lt;f(@id:t)&quot;12700&quot;&gt;&gt;&lt;r(@id:149)&quot;&quot;&lt;f(@id:v)&quot;1&quot;&gt;&lt;f(@id:t)&quot;15650&quot;&gt;&gt;&lt;r(@id:314)&quot;&quot;&lt;f(@id:v)&quot;1&quot;&gt;&lt;f(@id:t)&quot;16950&quot;&gt;&gt;&lt;r(@id:157)&quot;&quot;&lt;f(@id:v)&quot;1&quot;&gt;&lt;f(@id:t)&quot;15800&quot;&gt;&gt;&lt;r(@id:152)&quot;&quot;&lt;f(@id:v)&quot;2&quot;&gt;&lt;f(@id:t)&quot;9700&quot;&gt;&gt;&lt;r(@id:108)&quot;&quot;&lt;f(@id:v)&quot;1&quot;&gt;&lt;f(@id:t)&quot;15500&quot;&gt;&gt;&lt;r(@id:336)&quot;&quot;&lt;f(@id:v)&quot;1&quot;&gt;&lt;f(@id:t)&quot;14350&quot;&gt;&gt;&lt;r(@id:310)&quot;&quot;&lt;f(@id:v)&quot;2&quot;&gt;&lt;f(@id:t)&quot;17850&quot;&gt;&gt;&lt;r(@id:312)&quot;&quot;&lt;f(@id:v)&quot;2&quot;&gt;&lt;f(@id:t)&quot;16400&quot;&gt;&gt;&lt;r(@id:246)&quot;&quot;&lt;f(@id:v)&quot;1&quot;&gt;&lt;f(@id:t)&quot;17300&quot;&gt;&gt;&lt;r(@id:298)&quot;&quot;&lt;f(@id:v)&quot;1&quot;&gt;&lt;f(@id:t)&quot;16750&quot;&gt;&gt;&lt;r(@id:122)&quot;&quot;&lt;f(@id:v)&quot;1&quot;&gt;&lt;f(@id:t)&quot;18700&quot;&gt;&gt;&lt;r(@id:285)&quot;&quot;&lt;f(@id:v)&quot;1&quot;&gt;&lt;f(@id:t)&quot;17700&quot;&gt;&gt;&lt;r(@id:219)&quot;&quot;&lt;f(@id:v)&quot;1&quot;&gt;&lt;f(@id:t)&quot;13750&quot;&gt;&gt;&lt;r(@id:296)&quot;&quot;&lt;f(@id:v)&quot;1&quot;&gt;&lt;f(@id:t)&quot;14700&quot;&gt;&gt;&lt;r(@id:281)&quot;&quot;&lt;f(@id:v)&quot;1&quot;&gt;&lt;f(@id:t)&quot;17100&quot;&gt;&gt;&lt;r(@id:311)&quot;&quot;&lt;f(@id:v)&quot;1&quot;&gt;&lt;f(@id:t)&quot;21150&quot;&gt;&gt;&lt;r(@id:243)&quot;&quot;&lt;f(@id:v)&quot;1&quot;&gt;&lt;f(@id:t)&quot;18150&quot;&gt;&gt;&lt;r(@id:242)&quot;&quot;&lt;f(@id:v)&quot;2&quot;&gt;&lt;f(@id:t)&quot;21850&quot;&gt;&gt;&lt;r(@id:304)&quot;&quot;&lt;f(@id:v)&quot;1&quot;&gt;&lt;f(@id:t)&quot;19100&quot;&gt;&gt;&lt;r(@id:214)&quot;&quot;&lt;f(@id:v)&quot;2&quot;&gt;&lt;f(@id:t)&quot;29350&quot;&gt;&gt;&lt;r(@id:328)&quot;&quot;&lt;f(@id:v)&quot;1&quot;&gt;&lt;f(@id:t)&quot;13050&quot;&gt;&gt;&lt;r(@id:323)&quot;&quot;&lt;f(@id:v)&quot;2&quot;&gt;&lt;f(@id:t)&quot;26350&quot;&gt;&gt;&lt;r(@id:247)&quot;&quot;&lt;f(@id:v)&quot;1&quot;&gt;&lt;f(@id:t)&quot;17500&quot;&gt;&gt;&lt;r(@id:216)&quot;&quot;&lt;f(@id:v)&quot;2&quot;&gt;&lt;f(@id:t)&quot;59250&quot;&gt;&gt;&gt;&lt;d(@id:057)&quot;&quot;&lt;r(@id:102)&quot;&quot;&lt;f(@id:v)&quot;1&quot;&gt;&lt;f(@id:t)&quot;750&quot;&gt;&gt;&lt;r(@id:163)&quot;&quot;&lt;f(@id:v)&quot;1&quot;&gt;&lt;f(@id:t)&quot;15950&quot;&gt;&gt;&lt;r(@id:338)&quot;&quot;&lt;f(@id:v)&quot;2&quot;&gt;&lt;f(@id:t)&quot;15950&quot;&gt;&gt;&lt;r(@id:182)&quot;&quot;&lt;f(@id:v)&quot;2&quot;&gt;&lt;f(@id:t)&quot;19500&quot;&gt;&gt;&lt;r(@id:128)&quot;&quot;&lt;f(@id:v)&quot;2&quot;&gt;&lt;f(@id:t)&quot;18850&quot;&gt;&gt;&lt;r(@id:204)&quot;&quot;&lt;f(@id:v)&quot;2&quot;&gt;&lt;f(@id:t)&quot;18400&quot;&gt;&gt;&lt;r(@id:339)&quot;&quot;&lt;f(@id:v)&quot;2&quot;&gt;&lt;f(@id:t)&quot;20050&quot;&gt;&gt;&lt;r(@id:340)&quot;&quot;&lt;f(@id:v)&quot;2&quot;&gt;&lt;f(@id:t)&quot;19300&quot;&gt;&gt;&lt;r(@id:341)&quot;&quot;&lt;f(@id:v)&quot;3&quot;&gt;&lt;f(@id:t)&quot;20450&quot;&gt;&gt;&lt;r(@id:342)&quot;&quot;&lt;f(@id:v)&quot;2&quot;&gt;&lt;f(@id:t)&quot;21950&quot;&gt;&gt;&lt;r(@id:230)&quot;&quot;&lt;f(@id:v)&quot;2&quot;&gt;&lt;f(@id:t)&quot;22350&quot;&gt;&gt;&lt;r(@id:115)&quot;&quot;&lt;f(@id:v)&quot;1&quot;&gt;&lt;f(@id:t)&quot;23250&quot;&gt;&gt;&lt;r(@id:170)&quot;&quot;&lt;f(@id:v)&quot;1&quot;&gt;&lt;f(@id:t)&quot;22050&quot;&gt;&gt;&lt;r(@id:157)&quot;&quot;&lt;f(@id:v)&quot;1&quot;&gt;&lt;f(@id:t)&quot;22100&quot;&gt;&gt;&lt;r(@id:236)&quot;&quot;&lt;f(@id:v)&quot;1&quot;&gt;&lt;f(@id:t)&quot;22650&quot;&gt;&gt;&lt;r(@id:343)&quot;&quot;&lt;f(@id:v)&quot;1&quot;&gt;&lt;f(@id:t)&quot;21650&quot;&gt;&gt;&lt;r(@id:135)&quot;&quot;&lt;f(@id:v)&quot;1&quot;&gt;&lt;f(@id:t)&quot;24200&quot;&gt;&gt;&lt;r(@id:344)&quot;&quot;&lt;f(@id:v)&quot;1&quot;&gt;&lt;f(@id:t)&quot;22200&quot;&gt;&gt;&lt;r(@id:345)&quot;&quot;&lt;f(@id:v)&quot;2&quot;&gt;&lt;f(@id:t)&quot;21150&quot;&gt;&gt;&lt;r(@id:159)&quot;&quot;&lt;f(@id:v)&quot;2&quot;&gt;&lt;f(@id:t)&quot;25200&quot;&gt;&gt;&lt;r(@id:261)&quot;&quot;&lt;f(@id:v)&quot;1&quot;&gt;&lt;f(@id:t)&quot;25050&quot;&gt;&gt;&lt;r(@id:346)&quot;&quot;&lt;f(@id:v)&quot;1&quot;&gt;&lt;f(@id:t)&quot;24450&quot;&gt;&gt;&lt;r(@id:167)&quot;&quot;&lt;f(@id:v)&quot;1&quot;&gt;&lt;f(@id:t)&quot;25700&quot;&gt;&gt;&lt;r(@id:347)&quot;&quot;&lt;f(@id:v)&quot;1&quot;&gt;&lt;f(@id:t)&quot;24200&quot;&gt;&gt;&lt;r(@id:330)&quot;&quot;&lt;f(@id:v)&quot;2&quot;&gt;&lt;f(@id:t)&quot;25450&quot;&gt;&gt;&lt;r(@id:298)&quot;&quot;&lt;f(@id:v)&quot;2&quot;&gt;&lt;f(@id:t)&quot;25050&quot;&gt;&gt;&lt;r(@id:168)&quot;&quot;&lt;f(@id:v)&quot;2&quot;&gt;&lt;f(@id:t)&quot;23650&quot;&gt;&gt;&lt;r(@id:194)&quot;&quot;&lt;f(@id:v)&quot;2&quot;&gt;&lt;f(@id:t)&quot;25550&quot;&gt;&gt;&lt;r(@id:246)&quot;&quot;&lt;f(@id:v)&quot;2&quot;&gt;&lt;f(@id:t)&quot;24300&quot;&gt;&gt;&lt;r(@id:172)&quot;&quot;&lt;f(@id:v)&quot;2&quot;&gt;&lt;f(@id:t)&quot;25800&quot;&gt;&gt;&lt;r(@id:189)&quot;&quot;&lt;f(@id:v)&quot;1&quot;&gt;&lt;f(@id:t)&quot;25650&quot;&gt;&gt;&lt;r(@id:269)&quot;&quot;&lt;f(@id:v)&quot;1&quot;&gt;&lt;f(@id:t)&quot;25550&quot;&gt;&gt;&lt;r(@id:192)&quot;&quot;&lt;f(@id:v)&quot;2&quot;&gt;&lt;f(@id:t)&quot;25700&quot;&gt;&gt;&lt;r(@id:156)&quot;&quot;&lt;f(@id:v)&quot;1&quot;&gt;&lt;f(@id:t)&quot;20250&quot;&gt;&gt;&lt;r(@id:109)&quot;&quot;&lt;f(@id:v)&quot;2&quot;&gt;&lt;f(@id:t)&quot;26100&quot;&gt;&gt;&lt;r(@id:244)&quot;&quot;&lt;f(@id:v)&quot;2&quot;&gt;&lt;f(@id:t)&quot;26350&quot;&gt;&gt;&lt;r(@id:152)&quot;&quot;&lt;f(@id:v)&quot;1&quot;&gt;&lt;f(@id:t)&quot;25850&quot;&gt;&gt;&lt;r(@id:161)&quot;&quot;&lt;f(@id:v)&quot;1&quot;&gt;&lt;f(@id:t)&quot;26050&quot;&gt;&gt;&lt;r(@id:348)&quot;&quot;&lt;f(@id:v)&quot;2&quot;&gt;&lt;f(@id:t)&quot;25000&quot;&gt;&gt;&lt;r(@id:226)&quot;&quot;&lt;f(@id:v)&quot;1&quot;&gt;&lt;f(@id:t)&quot;26400&quot;&gt;&gt;&lt;r(@id:317)&quot;&quot;&lt;f(@id:v)&quot;1&quot;&gt;&lt;f(@id:t)&quot;24000&quot;&gt;&gt;&lt;r(@id:134)&quot;&quot;&lt;f(@id:v)&quot;2&quot;&gt;&lt;f(@id:t)&quot;25100&quot;&gt;&gt;&lt;r(@id:271)&quot;&quot;&lt;f(@id:v)&quot;2&quot;&gt;&lt;f(@id:t)&quot;24350&quot;&gt;&gt;&lt;r(@id:270)&quot;&quot;&lt;f(@id:v)&quot;1&quot;&gt;&lt;f(@id:t)&quot;24650&quot;&gt;&gt;&lt;r(@id:177)&quot;&quot;&lt;f(@id:v)&quot;1&quot;&gt;&lt;f(@id:t)&quot;26150&quot;&gt;&gt;&lt;r(@id:200)&quot;&quot;&lt;f(@id:v)&quot;2&quot;&gt;&lt;f(@id:t)&quot;22550&quot;&gt;&gt;&lt;r(@id:245)&quot;&quot;&lt;f(@id:v)&quot;1&quot;&gt;&lt;f(@id:t)&quot;19350&quot;&gt;&gt;&lt;r(@id:349)&quot;&quot;&lt;f(@id:v)&quot;1&quot;&gt;&lt;f(@id:t)&quot;24300&quot;&gt;&gt;&lt;r(@id:315)&quot;&quot;&lt;f(@id:v)&quot;1&quot;&gt;&lt;f(@id:t)&quot;25750&quot;&gt;&gt;&lt;r(@id:210)&quot;&quot;&lt;f(@id:v)&quot;2&quot;&gt;&lt;f(@id:t)&quot;26950&quot;&gt;&gt;&lt;r(@id:295)&quot;&quot;&lt;f(@id:v)&quot;1&quot;&gt;&lt;f(@id:t)&quot;25650&quot;&gt;&gt;&lt;r(@id:350)&quot;&quot;&lt;f(@id:v)&quot;1&quot;&gt;&lt;f(@id:t)&quot;23500&quot;&gt;&gt;&lt;r(@id:137)&quot;&quot;&lt;f(@id:v)&quot;2&quot;&gt;&lt;f(@id:t)&quot;26400&quot;&gt;&gt;&lt;r(@id:351)&quot;&quot;&lt;f(@id:v)&quot;2&quot;&gt;&lt;f(@id:t)&quot;25000&quot;&gt;&gt;&lt;r(@id:214)&quot;&quot;&lt;f(@id:v)&quot;1&quot;&gt;&lt;f(@id:t)&quot;25400&quot;&gt;&gt;&lt;r(@id:105)&quot;&quot;&lt;f(@id:v)&quot;1&quot;&gt;&lt;f(@id:t)&quot;26750&quot;&gt;&gt;&lt;r(@id:127)&quot;&quot;&lt;f(@id:v)&quot;2&quot;&gt;&lt;f(@id:t)&quot;24900&quot;&gt;&gt;&lt;r(@id:223)&quot;&quot;&lt;f(@id:v)&quot;1&quot;&gt;&lt;f(@id:t)&quot;24800&quot;&gt;&gt;&lt;r(@id:180)&quot;&quot;&lt;f(@id:v)&quot;2&quot;&gt;&lt;f(@id:t)&quot;25500&quot;&gt;&gt;&lt;r(@id:112)&quot;&quot;&lt;f(@id:v)&quot;2&quot;&gt;&lt;f(@id:t)&quot;25300&quot;&gt;&gt;&lt;r(@id:352)&quot;&quot;&lt;f(@id:v)&quot;1&quot;&gt;&lt;f(@id:t)&quot;25050&quot;&gt;&gt;&lt;r(@id:353)&quot;&quot;&lt;f(@id:v)&quot;1&quot;&gt;&lt;f(@id:t)&quot;26550&quot;&gt;&gt;&lt;r(@id:12)&quot;&quot;&lt;f(@id:v)&quot;2&quot;&gt;&lt;f(@id:t)&quot;26700&quot;&gt;&gt;&lt;r(@id:31)&quot;&quot;&lt;f(@id:v)&quot;2&quot;&gt;&lt;f(@id:t)&quot;27150&quot;&gt;&gt;&lt;r(@id:354)&quot;&quot;&lt;f(@id:v)&quot;1&quot;&gt;&lt;f(@id:t)&quot;26450&quot;&gt;&gt;&lt;r(@id:62)&quot;&quot;&lt;f(@id:v)&quot;2&quot;&gt;&lt;f(@id:t)&quot;27000&quot;&gt;&gt;&lt;r(@id:71)&quot;&quot;&lt;f(@id:v)&quot;2&quot;&gt;&lt;f(@id:t)&quot;26250&quot;&gt;&gt;&lt;r(@id:355)&quot;&quot;&lt;f(@id:v)&quot;1&quot;&gt;&lt;f(@id:t)&quot;24400&quot;&gt;&gt;&lt;r(@id:239)&quot;&quot;&lt;f(@id:v)&quot;1&quot;&gt;&lt;f(@id:t)&quot;24950&quot;&gt;&gt;&lt;r(@id:356)&quot;&quot;&lt;f(@id:v)&quot;2&quot;&gt;&lt;f(@id:t)&quot;23000&quot;&gt;&gt;&lt;r(@id:183)&quot;&quot;&lt;f(@id:v)&quot;1&quot;&gt;&lt;f(@id:t)&quot;26250&quot;&gt;&gt;&lt;r(@id:224)&quot;&quot;&lt;f(@id:v)&quot;1&quot;&gt;&lt;f(@id:t)&quot;27000&quot;&gt;&gt;&lt;r(@id:201)&quot;&quot;&lt;f(@id:v)&quot;1&quot;&gt;&lt;f(@id:t)&quot;24950&quot;&gt;&gt;&lt;r(@id:184)&quot;&quot;&lt;f(@id:v)&quot;1&quot;&gt;&lt;f(@id:t)&quot;27750&quot;&gt;&gt;&lt;r(@id:357)&quot;&quot;&lt;f(@id:v)&quot;1&quot;&gt;&lt;f(@id:t)&quot;25400&quot;&gt;&gt;&lt;r(@id:358)&quot;&quot;&lt;f(@id:v)&quot;1&quot;&gt;&lt;f(@id:t)&quot;26850&quot;&gt;&gt;&lt;r(@id:359)&quot;&quot;&lt;f(@id:v)&quot;1&quot;&gt;&lt;f(@id:t)&quot;26000&quot;&gt;&gt;&lt;r(@id:312)&quot;&quot;&lt;f(@id:v)&quot;1&quot;&gt;&lt;f(@id:t)&quot;26150&quot;&gt;&gt;&lt;r(@id:113)&quot;&quot;&lt;f(@id:v)&quot;1&quot;&gt;&lt;f(@id:t)&quot;27450&quot;&gt;&gt;&lt;r(@id:187)&quot;&quot;&lt;f(@id:v)&quot;2&quot;&gt;&lt;f(@id:t)&quot;26400&quot;&gt;&gt;&lt;r(@id:360)&quot;&quot;&lt;f(@id:v)&quot;3&quot;&gt;&lt;f(@id:t)&quot;27800&quot;&gt;&gt;&lt;r(@id:361)&quot;&quot;&lt;f(@id:v)&quot;2&quot;&gt;&lt;f(@id:t)&quot;24950&quot;&gt;&gt;&lt;r(@id:362)&quot;&quot;&lt;f(@id:v)&quot;1&quot;&gt;&lt;f(@id:t)&quot;27850&quot;&gt;&gt;&lt;r(@id:363)&quot;&quot;&lt;f(@id:v)&quot;1&quot;&gt;&lt;f(@id:t)&quot;25600&quot;&gt;&gt;&lt;r(@id:133)&quot;&quot;&lt;f(@id:v)&quot;1&quot;&gt;&lt;f(@id:t)&quot;21350&quot;&gt;&gt;&lt;r(@id:364)&quot;&quot;&lt;f(@id:v)&quot;1&quot;&gt;&lt;f(@id:t)&quot;26600&quot;&gt;&gt;&lt;r(@id:326)&quot;&quot;&lt;f(@id:v)&quot;1&quot;&gt;&lt;f(@id:t)&quot;28400&quot;&gt;&gt;&lt;r(@id:286)&quot;&quot;&lt;f(@id:v)&quot;2&quot;&gt;&lt;f(@id:t)&quot;24950&quot;&gt;&gt;&lt;r(@id:288)&quot;&quot;&lt;f(@id:v)&quot;2&quot;&gt;&lt;f(@id:t)&quot;26550&quot;&gt;&gt;&lt;r(@id:150)&quot;&quot;&lt;f(@id:v)&quot;1&quot;&gt;&lt;f(@id:t)&quot;26450&quot;&gt;&gt;&lt;r(@id:268)&quot;&quot;&lt;f(@id:v)&quot;1&quot;&gt;&lt;f(@id:t)&quot;24950&quot;&gt;&gt;&lt;r(@id:117)&quot;&quot;&lt;f(@id:v)&quot;1&quot;&gt;&lt;f(@id:t)&quot;26000&quot;&gt;&gt;&lt;r(@id:188)&quot;&quot;&lt;f(@id:v)&quot;1&quot;&gt;&lt;f(@id:t)&quot;24700&quot;&gt;&gt;&lt;r(@id:101)&quot;&quot;&lt;f(@id:v)&quot;1&quot;&gt;&lt;f(@id:t)&quot;24000&quot;&gt;&gt;&lt;r(@id:120)&quot;&quot;&lt;f(@id:v)&quot;1&quot;&gt;&lt;f(@id:t)&quot;27150&quot;&gt;&gt;&lt;r(@id:304)&quot;&quot;&lt;f(@id:v)&quot;1&quot;&gt;&lt;f(@id:t)&quot;26600&quot;&gt;&gt;&lt;r(@id:196)&quot;&quot;&lt;f(@id:v)&quot;2&quot;&gt;&lt;f(@id:t)&quot;26600&quot;&gt;&gt;&lt;r(@id:122)&quot;&quot;&lt;f(@id:v)&quot;1&quot;&gt;&lt;f(@id:t)&quot;27800&quot;&gt;&gt;&lt;r(@id:206)&quot;&quot;&lt;f(@id:v)&quot;2&quot;&gt;&lt;f(@id:t)&quot;27050&quot;&gt;&gt;&lt;r(@id:232)&quot;&quot;&lt;f(@id:v)&quot;1&quot;&gt;&lt;f(@id:t)&quot;21850&quot;&gt;&gt;&lt;r(@id:365)&quot;&quot;&lt;f(@id:v)&quot;1&quot;&gt;&lt;f(@id:t)&quot;27600&quot;&gt;&gt;&lt;r(@id:125)&quot;&quot;&lt;f(@id:v)&quot;1&quot;&gt;&lt;f(@id:t)&quot;27800&quot;&gt;&gt;&lt;r(@id:366)&quot;&quot;&lt;f(@id:v)&quot;3&quot;&gt;&lt;f(@id:t)&quot;27950&quot;&gt;&gt;&lt;r(@id:176)&quot;&quot;&lt;f(@id:v)&quot;1&quot;&gt;&lt;f(@id:t)&quot;28350&quot;&gt;&gt;&lt;r(@id:209)&quot;&quot;&lt;f(@id:v)&quot;1&quot;&gt;&lt;f(@id:t)&quot;22400&quot;&gt;&gt;&lt;r(@id:111)&quot;&quot;&lt;f(@id:v)&quot;1&quot;&gt;&lt;f(@id:t)&quot;24800&quot;&gt;&gt;&lt;r(@id:260)&quot;&quot;&lt;f(@id:v)&quot;1&quot;&gt;&lt;f(@id:t)&quot;28350&quot;&gt;&gt;&lt;r(@id:367)&quot;&quot;&lt;f(@id:v)&quot;1&quot;&gt;&lt;f(@id:t)&quot;26600&quot;&gt;&gt;&lt;r(@id:233)&quot;&quot;&lt;f(@id:v)&quot;2&quot;&gt;&lt;f(@id:t)&quot;27550&quot;&gt;&gt;&lt;r(@id:368)&quot;&quot;&lt;f(@id:v)&quot;3&quot;&gt;&lt;f(@id:t)&quot;27100&quot;&gt;&gt;&lt;r(@id:255)&quot;&quot;&lt;f(@id:v)&quot;1&quot;&gt;&lt;f(@id:t)&quot;27550&quot;&gt;&gt;&lt;r(@id:136)&quot;&quot;&lt;f(@id:v)&quot;2&quot;&gt;&lt;f(@id:t)&quot;28850&quot;&gt;&gt;&lt;r(@id:369)&quot;&quot;&lt;f(@id:v)&quot;3&quot;&gt;&lt;f(@id:t)&quot;26650&quot;&gt;&gt;&lt;r(@id:138)&quot;&quot;&lt;f(@id:v)&quot;2&quot;&gt;&lt;f(@id:t)&quot;27250&quot;&gt;&gt;&lt;r(@id:370)&quot;&quot;&lt;f(@id:v)&quot;2&quot;&gt;&lt;f(@id:t)&quot;28750&quot;&gt;&gt;&lt;r(@id:250)&quot;&quot;&lt;f(@id:v)&quot;2&quot;&gt;&lt;f(@id:t)&quot;28200&quot;&gt;&gt;&lt;r(@id:371)&quot;&quot;&lt;f(@id:v)&quot;1&quot;&gt;&lt;f(@id:t)&quot;25650&quot;&gt;&gt;&lt;r(@id:372)&quot;&quot;&lt;f(@id:v)&quot;1&quot;&gt;&lt;f(@id:t)&quot;29450&quot;&gt;&gt;&lt;r(@id:373)&quot;&quot;&lt;f(@id:v)&quot;2&quot;&gt;&lt;f(@id:t)&quot;28350&quot;&gt;&gt;&lt;r(@id:61)&quot;&quot;&lt;f(@id:v)&quot;2&quot;&gt;&lt;f(@id:t)&quot;29350&quot;&gt;&gt;&lt;r(@id:72)&quot;&quot;&lt;f(@id:v)&quot;2&quot;&gt;&lt;f(@id:t)&quot;28300&quot;&gt;&gt;&lt;r(@id:374)&quot;&quot;&lt;f(@id:v)&quot;1&quot;&gt;&lt;f(@id:t)&quot;24800&quot;&gt;&gt;&lt;r(@id:227)&quot;&quot;&lt;f(@id:v)&quot;2&quot;&gt;&lt;f(@id:t)&quot;26400&quot;&gt;&gt;&lt;r(@id:375)&quot;&quot;&lt;f(@id:v)&quot;1&quot;&gt;&lt;f(@id:t)&quot;28200&quot;&gt;&gt;&lt;r(@id:376)&quot;&quot;&lt;f(@id:v)&quot;1&quot;&gt;&lt;f(@id:t)&quot;29350&quot;&gt;&gt;&lt;r(@id:377)&quot;&quot;&lt;f(@id:v)&quot;3&quot;&gt;&lt;f(@id:t)&quot;27850&quot;&gt;&gt;&lt;r(@id:378)&quot;&quot;&lt;f(@id:v)&quot;1&quot;&gt;&lt;f(@id:t)&quot;26250&quot;&gt;&gt;&lt;r(@id:379)&quot;&quot;&lt;f(@id:v)&quot;3&quot;&gt;&lt;f(@id:t)&quot;28750&quot;&gt;&gt;&lt;r(@id:186)&quot;&quot;&lt;f(@id:v)&quot;2&quot;&gt;&lt;f(@id:t)&quot;29100&quot;&gt;&gt;&lt;r(@id:301)&quot;&quot;&lt;f(@id:v)&quot;2&quot;&gt;&lt;f(@id:t)&quot;27400&quot;&gt;&gt;&lt;r(@id:235)&quot;&quot;&lt;f(@id:v)&quot;2&quot;&gt;&lt;f(@id:t)&quot;27550&quot;&gt;&gt;&lt;r(@id:380)&quot;&quot;&lt;f(@id:v)&quot;2&quot;&gt;&lt;f(@id:t)&quot;29500&quot;&gt;&gt;&lt;r(@id:281)&quot;&quot;&lt;f(@id:v)&quot;2&quot;&gt;&lt;f(@id:t)&quot;27300&quot;&gt;&gt;&lt;r(@id:381)&quot;&quot;&lt;f(@id:v)&quot;1&quot;&gt;&lt;f(@id:t)&quot;28200&quot;&gt;&gt;&lt;r(@id:382)&quot;&quot;&lt;f(@id:v)&quot;1&quot;&gt;&lt;f(@id:t)&quot;28450&quot;&gt;&gt;&lt;r(@id:293)&quot;&quot;&lt;f(@id:v)&quot;1&quot;&gt;&lt;f(@id:t)&quot;29950&quot;&gt;&gt;&lt;r(@id:318)&quot;&quot;&lt;f(@id:v)&quot;1&quot;&gt;&lt;f(@id:t)&quot;28650&quot;&gt;&gt;&lt;r(@id:383)&quot;&quot;&lt;f(@id:v)&quot;2&quot;&gt;&lt;f(@id:t)&quot;29750&quot;&gt;&gt;&lt;r(@id:384)&quot;&quot;&lt;f(@id:v)&quot;1&quot;&gt;&lt;f(@id:t)&quot;29650&quot;&gt;&gt;&lt;r(@id:116)&quot;&quot;&lt;f(@id:v)&quot;1&quot;&gt;&lt;f(@id:t)&quot;28200&quot;&gt;&gt;&lt;r(@id:203)&quot;&quot;&lt;f(@id:v)&quot;2&quot;&gt;&lt;f(@id:t)&quot;26050&quot;&gt;&gt;&lt;r(@id:195)&quot;&quot;&lt;f(@id:v)&quot;2&quot;&gt;&lt;f(@id:t)&quot;30600&quot;&gt;&gt;&lt;r(@id:385)&quot;&quot;&lt;f(@id:v)&quot;1&quot;&gt;&lt;f(@id:t)&quot;28250&quot;&gt;&gt;&lt;r(@id:386)&quot;&quot;&lt;f(@id:v)&quot;1&quot;&gt;&lt;f(@id:t)&quot;26600&quot;&gt;&gt;&lt;r(@id:218)&quot;&quot;&lt;f(@id:v)&quot;1&quot;&gt;&lt;f(@id:t)&quot;32000&quot;&gt;&gt;&lt;r(@id:387)&quot;&quot;&lt;f(@id:v)&quot;2&quot;&gt;&lt;f(@id:t)&quot;29750&quot;&gt;&gt;&lt;r(@id:388)&quot;&quot;&lt;f(@id:v)&quot;3&quot;&gt;&lt;f(@id:t)&quot;29800&quot;&gt;&gt;&lt;r(@id:1)&quot;&quot;&lt;f(@id:v)&quot;2&quot;&gt;&lt;f(@id:t)&quot;31800&quot;&gt;&gt;&lt;r(@id:52)&quot;&quot;&lt;f(@id:v)&quot;1&quot;&gt;&lt;f(@id:t)&quot;29200&quot;&gt;&gt;&lt;r(@id:389)&quot;&quot;&lt;f(@id:v)&quot;2&quot;&gt;&lt;f(@id:t)&quot;32500&quot;&gt;&gt;&lt;r(@id:390)&quot;&quot;&lt;f(@id:v)&quot;1&quot;&gt;&lt;f(@id:t)&quot;31400&quot;&gt;&gt;&lt;r(@id:82)&quot;&quot;&lt;f(@id:v)&quot;1&quot;&gt;&lt;f(@id:t)&quot;25350&quot;&gt;&gt;&lt;r(@id:391)&quot;&quot;&lt;f(@id:v)&quot;1&quot;&gt;&lt;f(@id:t)&quot;27650&quot;&gt;&gt;&lt;r(@id:392)&quot;&quot;&lt;f(@id:v)&quot;3&quot;&gt;&lt;f(@id:t)&quot;31100&quot;&gt;&gt;&lt;r(@id:393)&quot;&quot;&lt;f(@id:v)&quot;1&quot;&gt;&lt;f(@id:t)&quot;32250&quot;&gt;&gt;&lt;r(@id:394)&quot;&quot;&lt;f(@id:v)&quot;3&quot;&gt;&lt;f(@id:t)&quot;31500&quot;&gt;&gt;&lt;r(@id:395)&quot;&quot;&lt;f(@id:v)&quot;3&quot;&gt;&lt;f(@id:t)&quot;30750&quot;&gt;&gt;&lt;r(@id:314)&quot;&quot;&lt;f(@id:v)&quot;1&quot;&gt;&lt;f(@id:t)&quot;31450&quot;&gt;&gt;&lt;r(@id:197)&quot;&quot;&lt;f(@id:v)&quot;1&quot;&gt;&lt;f(@id:t)&quot;28850&quot;&gt;&gt;&lt;r(@id:396)&quot;&quot;&lt;f(@id:v)&quot;1&quot;&gt;&lt;f(@id:t)&quot;29450&quot;&gt;&gt;&lt;r(@id:324)&quot;&quot;&lt;f(@id:v)&quot;1&quot;&gt;&lt;f(@id:t)&quot;24400&quot;&gt;&gt;&lt;r(@id:397)&quot;&quot;&lt;f(@id:v)&quot;1&quot;&gt;&lt;f(@id:t)&quot;31850&quot;&gt;&gt;&lt;r(@id:212)&quot;&quot;&lt;f(@id:v)&quot;2&quot;&gt;&lt;f(@id:t)&quot;30450&quot;&gt;&gt;&lt;r(@id:398)&quot;&quot;&lt;f(@id:v)&quot;2&quot;&gt;&lt;f(@id:t)&quot;28050&quot;&gt;&gt;&lt;r(@id:213)&quot;&quot;&lt;f(@id:v)&quot;1&quot;&gt;&lt;f(@id:t)&quot;26550&quot;&gt;&gt;&lt;r(@id:249)&quot;&quot;&lt;f(@id:v)&quot;1&quot;&gt;&lt;f(@id:t)&quot;27150&quot;&gt;&gt;&lt;r(@id:216)&quot;&quot;&lt;f(@id:v)&quot;1&quot;&gt;&lt;f(@id:t)&quot;30950&quot;&gt;&gt;&lt;r(@id:284)&quot;&quot;&lt;f(@id:v)&quot;1&quot;&gt;&lt;f(@id:t)&quot;30250&quot;&gt;&gt;&lt;r(@id:139)&quot;&quot;&lt;f(@id:v)&quot;1&quot;&gt;&lt;f(@id:t)&quot;26850&quot;&gt;&gt;&lt;r(@id:108)&quot;&quot;&lt;f(@id:v)&quot;2&quot;&gt;&lt;f(@id:t)&quot;31200&quot;&gt;&gt;&lt;r(@id:399)&quot;&quot;&lt;f(@id:v)&quot;1&quot;&gt;&lt;f(@id:t)&quot;30100&quot;&gt;&gt;&lt;r(@id:400)&quot;&quot;&lt;f(@id:v)&quot;1&quot;&gt;&lt;f(@id:t)&quot;33850&quot;&gt;&gt;&lt;r(@id:401)&quot;&quot;&lt;f(@id:v)&quot;2&quot;&gt;&lt;f(@id:t)&quot;34250&quot;&gt;&gt;&lt;r(@id:402)&quot;&quot;&lt;f(@id:v)&quot;2&quot;&gt;&lt;f(@id:t)&quot;26250&quot;&gt;&gt;&lt;r(@id:403)&quot;&quot;&lt;f(@id:v)&quot;3&quot;&gt;&lt;f(@id:t)&quot;35350&quot;&gt;&gt;&lt;r(@id:229)&quot;&quot;&lt;f(@id:v)&quot;1&quot;&gt;&lt;f(@id:t)&quot;33000&quot;&gt;&gt;&lt;r(@id:173)&quot;&quot;&lt;f(@id:v)&quot;1&quot;&gt;&lt;f(@id:t)&quot;26950&quot;&gt;&gt;&lt;r(@id:404)&quot;&quot;&lt;f(@id:v)&quot;1&quot;&gt;&lt;f(@id:t)&quot;34550&quot;&gt;&gt;&lt;r(@id:405)&quot;&quot;&lt;f(@id:v)&quot;1&quot;&gt;&lt;f(@id:t)&quot;36200&quot;&gt;&gt;&lt;r(@id:406)&quot;&quot;&lt;f(@id:v)&quot;1&quot;&gt;&lt;f(@id:t)&quot;35250&quot;&gt;&gt;&lt;r(@id:407)&quot;&quot;&lt;f(@id:v)&quot;1&quot;&gt;&lt;f(@id:t)&quot;35050&quot;&gt;&gt;&lt;r(@id:408)&quot;&quot;&lt;f(@id:v)&quot;1&quot;&gt;&lt;f(@id:t)&quot;34050&quot;&gt;&gt;&lt;r(@id:153)&quot;&quot;&lt;f(@id:v)&quot;1&quot;&gt;&lt;f(@id:t)&quot;37750&quot;&gt;&gt;&lt;r(@id:22)&quot;&quot;&lt;f(@id:v)&quot;2&quot;&gt;&lt;f(@id:t)&quot;38950&quot;&gt;&gt;&lt;r(@id:409)&quot;&quot;&lt;f(@id:v)&quot;1&quot;&gt;&lt;f(@id:t)&quot;38750&quot;&gt;&gt;&lt;r(@id:410)&quot;&quot;&lt;f(@id:v)&quot;1&quot;&gt;&lt;f(@id:t)&quot;38150&quot;&gt;&gt;&lt;r(@id:202)&quot;&quot;&lt;f(@id:v)&quot;2&quot;&gt;&lt;f(@id:t)&quot;37650&quot;&gt;&gt;&lt;r(@id:411)&quot;&quot;&lt;f(@id:v)&quot;1&quot;&gt;&lt;f(@id:t)&quot;41800&quot;&gt;&gt;&lt;r(@id:325)&quot;&quot;&lt;f(@id:v)&quot;1&quot;&gt;&lt;f(@id:t)&quot;40100&quot;&gt;&gt;&lt;r(@id:175)&quot;&quot;&lt;f(@id:v)&quot;1&quot;&gt;&lt;f(@id:t)&quot;44250&quot;&gt;&gt;&lt;r(@id:412)&quot;&quot;&lt;f(@id:v)&quot;1&quot;&gt;&lt;f(@id:t)&quot;43000&quot;&gt;&gt;&lt;r(@id:413)&quot;&quot;&lt;f(@id:v)&quot;2&quot;&gt;&lt;f(@id:t)&quot;41550&quot;&gt;&gt;&lt;r(@id:322)&quot;&quot;&lt;f(@id:v)&quot;1&quot;&gt;&lt;f(@id:t)&quot;46150&quot;&gt;&gt;&lt;r(@id:146)&quot;&quot;&lt;f(@id:v)&quot;1&quot;&gt;&lt;f(@id:t)&quot;43650&quot;&gt;&gt;&lt;r(@id:124)&quot;&quot;&lt;f(@id:v)&quot;3&quot;&gt;&lt;f(@id:t)&quot;46800&quot;&gt;&gt;&lt;r(@id:414)&quot;&quot;&lt;f(@id:v)&quot;1&quot;&gt;&lt;f(@id:t)&quot;40950&quot;&gt;&gt;&lt;r(@id:415)&quot;&quot;&lt;f(@id:v)&quot;1&quot;&gt;&lt;f(@id:t)&quot;42250&quot;&gt;&gt;&lt;r(@id:416)&quot;&quot;&lt;f(@id:v)&quot;2&quot;&gt;&lt;f(@id:t)&quot;46900&quot;&gt;&gt;&lt;r(@id:320)&quot;&quot;&lt;f(@id:v)&quot;1&quot;&gt;&lt;f(@id:t)&quot;48500&quot;&gt;&gt;&lt;r(@id:144)&quot;&quot;&lt;f(@id:v)&quot;1&quot;&gt;&lt;f(@id:t)&quot;42550&quot;&gt;&gt;&lt;r(@id:119)&quot;&quot;&lt;f(@id:v)&quot;1&quot;&gt;&lt;f(@id:t)&quot;102750&quot;&gt;&gt;&lt;r(@id:417)&quot;&quot;&lt;f(@id:v)&quot;2&quot;&gt;&lt;f(@id:t)&quot;49750&quot;&gt;&gt;&lt;r(@id:3)&quot;&quot;&lt;f(@id:v)&quot;2&quot;&gt;&lt;f(@id:t)&quot;52000&quot;&gt;&gt;&lt;r(@id:418)&quot;&quot;&lt;f(@id:v)&quot;1&quot;&gt;&lt;f(@id:t)&quot;53700&quot;&gt;&gt;&lt;r(@id:419)&quot;&quot;&lt;f(@id:v)&quot;1&quot;&gt;&lt;f(@id:t)&quot;55050&quot;&gt;&gt;&lt;r(@id:311)&quot;&quot;&lt;f(@id:v)&quot;1&quot;&gt;&lt;f(@id:t)&quot;62900&quot;&gt;&gt;&lt;r(@id:420)&quot;&quot;&lt;f(@id:v)&quot;2&quot;&gt;&lt;f(@id:t)&quot;77650&quot;&gt;&gt;&lt;r(@id:421)&quot;&quot;&lt;f(@id:v)&quot;3&quot;&gt;&lt;f(@id:t)&quot;76650&quot;&gt;&gt;&lt;r(@id:422)&quot;&quot;&lt;f(@id:v)&quot;1&quot;&gt;&lt;f(@id:t)&quot;77600&quot;&gt;&gt;&lt;r(@id:199)&quot;&quot;&lt;f(@id:v)&quot;1&quot;&gt;&lt;f(@id:t)&quot;72950&quot;&gt;&gt;&lt;r(@id:423)&quot;&quot;&lt;f(@id:v)&quot;2&quot;&gt;&lt;f(@id:t)&quot;75200&quot;&gt;&gt;&lt;r(@id:424)&quot;&quot;&lt;f(@id:v)&quot;3&quot;&gt;&lt;f(@id:t)&quot;88950&quot;&gt;&gt;&lt;r(@id:425)&quot;&quot;&lt;f(@id:v)&quot;1&quot;&gt;&lt;f(@id:t)&quot;89900&quot;&gt;&gt;&lt;r(@id:426)&quot;&quot;&lt;f(@id:v)&quot;1&quot;&gt;&lt;f(@id:t)&quot;90200&quot;&gt;&gt;&lt;r(@id:42)&quot;&quot;&lt;f(@id:v)&quot;2&quot;&gt;&lt;f(@id:t)&quot;87100&quot;&gt;&gt;&lt;r(@id:287)&quot;&quot;&lt;f(@id:v)&quot;1&quot;&gt;&lt;f(@id:t)&quot;95900&quot;&gt;&gt;&lt;r(@id:427)&quot;&quot;&lt;f(@id:v)&quot;3&quot;&gt;&lt;f(@id:t)&quot;97050&quot;&gt;&gt;&lt;r(@id:428)&quot;&quot;&lt;f(@id:v)&quot;1&quot;&gt;&lt;f(@id:t)&quot;107100&quot;&gt;&gt;&lt;r(@id:217)&quot;&quot;&lt;f(@id:v)&quot;2&quot;&gt;&lt;f(@id:t)&quot;107550&quot;&gt;&gt;&gt;&lt;d(@id:058)&quot;&quot;&lt;r(@id:183)&quot;&quot;&lt;f(@id:v)&quot;2&quot;&gt;&lt;f(@id:t)&quot;350&quot;&gt;&gt;&lt;r(@id:429)&quot;&quot;&lt;f(@id:v)&quot;1&quot;&gt;&lt;f(@id:t)&quot;0&quot;&gt;&gt;&lt;r(@id:143)&quot;&quot;&lt;f(@id:v)&quot;1&quot;&gt;&lt;f(@id:t)&quot;950&quot;&gt;&gt;&lt;r(@id:312)&quot;&quot;&lt;f(@id:v)&quot;2&quot;&gt;&lt;f(@id:t)&quot;0&quot;&gt;&gt;&lt;r(@id:430)&quot;&quot;&lt;f(@id:v)&quot;1&quot;&gt;&lt;f(@id:t)&quot;0&quot;&gt;&gt;&lt;r(@id:301)&quot;&quot;&lt;f(@id:v)&quot;1&quot;&gt;&lt;f(@id:t)&quot;600&quot;&gt;&gt;&lt;r(@id:380)&quot;&quot;&lt;f(@id:v)&quot;1&quot;&gt;&lt;f(@id:t)&quot;0&quot;&gt;&gt;&lt;r(@id:281)&quot;&quot;&lt;f(@id:v)&quot;1&quot;&gt;&lt;f(@id:t)&quot;0&quot;&gt;&gt;&lt;r(@id:324)&quot;&quot;&lt;f(@id:v)&quot;2&quot;&gt;&lt;f(@id:t)&quot;1050&quot;&gt;&gt;&lt;r(@id:397)&quot;&quot;&lt;f(@id:v)&quot;2&quot;&gt;&lt;f(@id:t)&quot;1850&quot;&gt;&gt;&lt;r(@id:399)&quot;&quot;&lt;f(@id:v)&quot;2&quot;&gt;&lt;f(@id:t)&quot;700&quot;&gt;&gt;&lt;r(@id:406)&quot;&quot;&lt;f(@id:v)&quot;2&quot;&gt;&lt;f(@id:t)&quot;1150&quot;&gt;&gt;&lt;r(@id:431)&quot;&quot;&lt;f(@id:v)&quot;2&quot;&gt;&lt;f(@id:t)&quot;2600&quot;&gt;&gt;&lt;r(@id:72)&quot;&quot;&lt;f(@id:v)&quot;1&quot;&gt;&lt;f(@id:t)&quot;0&quot;&gt;&gt;&lt;r(@id:432)&quot;&quot;&lt;f(@id:v)&quot;1&quot;&gt;&lt;f(@id:t)&quot;1850&quot;&gt;&gt;&lt;r(@id:376)&quot;&quot;&lt;f(@id:v)&quot;2&quot;&gt;&lt;f(@id:t)&quot;2850&quot;&gt;&gt;&lt;r(@id:433)&quot;&quot;&lt;f(@id:v)&quot;2&quot;&gt;&lt;f(@id:t)&quot;1150&quot;&gt;&gt;&lt;r(@id:322)&quot;&quot;&lt;f(@id:v)&quot;2&quot;&gt;&lt;f(@id:t)&quot;3300&quot;&gt;&gt;&lt;r(@id:182)&quot;&quot;&lt;f(@id:v)&quot;3&quot;&gt;&lt;f(@id:t)&quot;1800&quot;&gt;&gt;&lt;r(@id:288)&quot;&quot;&lt;f(@id:v)&quot;2&quot;&gt;&lt;f(@id:t)&quot;1950&quot;&gt;&gt;&lt;r(@id:263)&quot;&quot;&lt;f(@id:v)&quot;2&quot;&gt;&lt;f(@id:t)&quot;2700&quot;&gt;&gt;&lt;r(@id:243)&quot;&quot;&lt;f(@id:v)&quot;1&quot;&gt;&lt;f(@id:t)&quot;3650&quot;&gt;&gt;&lt;r(@id:192)&quot;&quot;&lt;f(@id:v)&quot;1&quot;&gt;&lt;f(@id:t)&quot;950&quot;&gt;&gt;&lt;r(@id:325)&quot;&quot;&lt;f(@id:v)&quot;2&quot;&gt;&lt;f(@id:t)&quot;4150&quot;&gt;&gt;&lt;r(@id:157)&quot;&quot;&lt;f(@id:v)&quot;2&quot;&gt;&lt;f(@id:t)&quot;2900&quot;&gt;&gt;&lt;r(@id:343)&quot;&quot;&lt;f(@id:v)&quot;1&quot;&gt;&lt;f(@id:t)&quot;250&quot;&gt;&gt;&lt;r(@id:12)&quot;&quot;&lt;f(@id:v)&quot;1&quot;&gt;&lt;f(@id:t)&quot;5200&quot;&gt;&gt;&lt;r(@id:71)&quot;&quot;&lt;f(@id:v)&quot;1&quot;&gt;&lt;f(@id:t)&quot;5300&quot;&gt;&gt;&lt;r(@id:239)&quot;&quot;&lt;f(@id:v)&quot;2&quot;&gt;&lt;f(@id:t)&quot;5600&quot;&gt;&gt;&lt;r(@id:428)&quot;&quot;&lt;f(@id:v)&quot;1&quot;&gt;&lt;f(@id:t)&quot;4950&quot;&gt;&gt;&lt;r(@id:358)&quot;&quot;&lt;f(@id:v)&quot;2&quot;&gt;&lt;f(@id:t)&quot;4650&quot;&gt;&gt;&lt;r(@id:359)&quot;&quot;&lt;f(@id:v)&quot;2&quot;&gt;&lt;f(@id:t)&quot;3800&quot;&gt;&gt;&lt;r(@id:393)&quot;&quot;&lt;f(@id:v)&quot;2&quot;&gt;&lt;f(@id:t)&quot;5000&quot;&gt;&gt;&lt;r(@id:361)&quot;&quot;&lt;f(@id:v)&quot;1&quot;&gt;&lt;f(@id:t)&quot;3600&quot;&gt;&gt;&lt;r(@id:383)&quot;&quot;&lt;f(@id:v)&quot;1&quot;&gt;&lt;f(@id:t)&quot;5200&quot;&gt;&gt;&lt;r(@id:363)&quot;&quot;&lt;f(@id:v)&quot;2&quot;&gt;&lt;f(@id:t)&quot;5300&quot;&gt;&gt;&lt;r(@id:115)&quot;&quot;&lt;f(@id:v)&quot;2&quot;&gt;&lt;f(@id:t)&quot;4250&quot;&gt;&gt;&lt;r(@id:330)&quot;&quot;&lt;f(@id:v)&quot;1&quot;&gt;&lt;f(@id:t)&quot;5150&quot;&gt;&gt;&lt;r(@id:189)&quot;&quot;&lt;f(@id:v)&quot;2&quot;&gt;&lt;f(@id:t)&quot;6750&quot;&gt;&gt;&lt;r(@id:203)&quot;&quot;&lt;f(@id:v)&quot;1&quot;&gt;&lt;f(@id:t)&quot;5750&quot;&gt;&gt;&lt;r(@id:347)&quot;&quot;&lt;f(@id:v)&quot;2&quot;&gt;&lt;f(@id:t)&quot;5200&quot;&gt;&gt;&lt;r(@id:191)&quot;&quot;&lt;f(@id:v)&quot;2&quot;&gt;&lt;f(@id:t)&quot;3400&quot;&gt;&gt;&lt;r(@id:173)&quot;&quot;&lt;f(@id:v)&quot;1&quot;&gt;&lt;f(@id:t)&quot;4050&quot;&gt;&gt;&lt;r(@id:314)&quot;&quot;&lt;f(@id:v)&quot;1&quot;&gt;&lt;f(@id:t)&quot;5050&quot;&gt;&gt;&lt;r(@id:244)&quot;&quot;&lt;f(@id:v)&quot;1&quot;&gt;&lt;f(@id:t)&quot;6000&quot;&gt;&gt;&lt;r(@id:123)&quot;&quot;&lt;f(@id:v)&quot;2&quot;&gt;&lt;f(@id:t)&quot;5700&quot;&gt;&gt;&lt;r(@id:206)&quot;&quot;&lt;f(@id:v)&quot;1&quot;&gt;&lt;f(@id:t)&quot;5350&quot;&gt;&gt;&lt;r(@id:124)&quot;&quot;&lt;f(@id:v)&quot;2&quot;&gt;&lt;f(@id:t)&quot;6500&quot;&gt;&gt;&lt;r(@id:125)&quot;&quot;&lt;f(@id:v)&quot;2&quot;&gt;&lt;f(@id:t)&quot;7000&quot;&gt;&gt;&lt;r(@id:134)&quot;&quot;&lt;f(@id:v)&quot;1&quot;&gt;&lt;f(@id:t)&quot;6250&quot;&gt;&gt;&lt;r(@id:396)&quot;&quot;&lt;f(@id:v)&quot;2&quot;&gt;&lt;f(@id:t)&quot;3500&quot;&gt;&gt;&lt;r(@id:270)&quot;&quot;&lt;f(@id:v)&quot;2&quot;&gt;&lt;f(@id:t)&quot;5200&quot;&gt;&gt;&lt;r(@id:405)&quot;&quot;&lt;f(@id:v)&quot;2&quot;&gt;&lt;f(@id:t)&quot;4250&quot;&gt;&gt;&lt;r(@id:349)&quot;&quot;&lt;f(@id:v)&quot;1&quot;&gt;&lt;f(@id:t)&quot;4850&quot;&gt;&gt;&lt;r(@id:419)&quot;&quot;&lt;f(@id:v)&quot;1&quot;&gt;&lt;f(@id:t)&quot;5800&quot;&gt;&gt;&lt;r(@id:233)&quot;&quot;&lt;f(@id:v)&quot;1&quot;&gt;&lt;f(@id:t)&quot;750&quot;&gt;&gt;&lt;r(@id:423)&quot;&quot;&lt;f(@id:v)&quot;1&quot;&gt;&lt;f(@id:t)&quot;6450&quot;&gt;&gt;&lt;r(@id:212)&quot;&quot;&lt;f(@id:v)&quot;1&quot;&gt;&lt;f(@id:t)&quot;7400&quot;&gt;&gt;&lt;r(@id:369)&quot;&quot;&lt;f(@id:v)&quot;1&quot;&gt;&lt;f(@id:t)&quot;550&quot;&gt;&gt;&lt;r(@id:398)&quot;&quot;&lt;f(@id:v)&quot;1&quot;&gt;&lt;f(@id:t)&quot;200&quot;&gt;&gt;&lt;r(@id:138)&quot;&quot;&lt;f(@id:v)&quot;1&quot;&gt;&lt;f(@id:t)&quot;6400&quot;&gt;&gt;&lt;r(@id:434)&quot;&quot;&lt;f(@id:v)&quot;2&quot;&gt;&lt;f(@id:t)&quot;6600&quot;&gt;&gt;&lt;r(@id:351)&quot;&quot;&lt;f(@id:v)&quot;1&quot;&gt;&lt;f(@id:t)&quot;6150&quot;&gt;&gt;&lt;r(@id:127)&quot;&quot;&lt;f(@id:v)&quot;1&quot;&gt;&lt;f(@id:t)&quot;5300&quot;&gt;&gt;&lt;r(@id:163)&quot;&quot;&lt;f(@id:v)&quot;2&quot;&gt;&lt;f(@id:t)&quot;6200&quot;&gt;&gt;&lt;r(@id:216)&quot;&quot;&lt;f(@id:v)&quot;2&quot;&gt;&lt;f(@id:t)&quot;7050&quot;&gt;&gt;&lt;r(@id:217)&quot;&quot;&lt;f(@id:v)&quot;1&quot;&gt;&lt;f(@id:t)&quot;3200&quot;&gt;&gt;&lt;r(@id:108)&quot;&quot;&lt;f(@id:v)&quot;1&quot;&gt;&lt;f(@id:t)&quot;7800&quot;&gt;&gt;&lt;r(@id:352)&quot;&quot;&lt;f(@id:v)&quot;2&quot;&gt;&lt;f(@id:t)&quot;6300&quot;&gt;&gt;&lt;r(@id:371)&quot;&quot;&lt;f(@id:v)&quot;1&quot;&gt;&lt;f(@id:t)&quot;1600&quot;&gt;&gt;&lt;r(@id:22)&quot;&quot;&lt;f(@id:v)&quot;1&quot;&gt;&lt;f(@id:t)&quot;7250&quot;&gt;&gt;&lt;r(@id:42)&quot;&quot;&lt;f(@id:v)&quot;1&quot;&gt;&lt;f(@id:t)&quot;7050&quot;&gt;&gt;&lt;r(@id:372)&quot;&quot;&lt;f(@id:v)&quot;2&quot;&gt;&lt;f(@id:t)&quot;6300&quot;&gt;&gt;&lt;r(@id:61)&quot;&quot;&lt;f(@id:v)&quot;1&quot;&gt;&lt;f(@id:t)&quot;6850&quot;&gt;&gt;&lt;r(@id:62)&quot;&quot;&lt;f(@id:v)&quot;1&quot;&gt;&lt;f(@id:t)&quot;650&quot;&gt;&gt;&lt;r(@id:435)&quot;&quot;&lt;f(@id:v)&quot;2&quot;&gt;&lt;f(@id:t)&quot;7250&quot;&gt;&gt;&lt;r(@id:436)&quot;&quot;&lt;f(@id:v)&quot;3&quot;&gt;&lt;f(@id:t)&quot;6150&quot;&gt;&gt;&lt;r(@id:437)&quot;&quot;&lt;f(@id:v)&quot;2&quot;&gt;&lt;f(@id:t)&quot;8150&quot;&gt;&gt;&lt;r(@id:401)&quot;&quot;&lt;f(@id:v)&quot;1&quot;&gt;&lt;f(@id:t)&quot;7700&quot;&gt;&gt;&lt;r(@id:342)&quot;&quot;&lt;f(@id:v)&quot;1&quot;&gt;&lt;f(@id:t)&quot;7550&quot;&gt;&gt;&lt;r(@id:438)&quot;&quot;&lt;f(@id:v)&quot;2&quot;&gt;&lt;f(@id:t)&quot;5850&quot;&gt;&gt;&lt;r(@id:418)&quot;&quot;&lt;f(@id:v)&quot;2&quot;&gt;&lt;f(@id:t)&quot;8250&quot;&gt;&gt;&lt;r(@id:230)&quot;&quot;&lt;f(@id:v)&quot;1&quot;&gt;&lt;f(@id:t)&quot;8450&quot;&gt;&gt;&lt;r(@id:364)&quot;&quot;&lt;f(@id:v)&quot;2&quot;&gt;&lt;f(@id:t)&quot;18400&quot;&gt;&gt;&lt;r(@id:167)&quot;&quot;&lt;f(@id:v)&quot;2&quot;&gt;&lt;f(@id:t)&quot;8650&quot;&gt;&gt;&lt;r(@id:382)&quot;&quot;&lt;f(@id:v)&quot;3&quot;&gt;&lt;f(@id:t)&quot;7850&quot;&gt;&gt;&lt;r(@id:311)&quot;&quot;&lt;f(@id:v)&quot;3&quot;&gt;&lt;f(@id:t)&quot;8850&quot;&gt;&gt;&lt;r(@id:171)&quot;&quot;&lt;f(@id:v)&quot;1&quot;&gt;&lt;f(@id:t)&quot;7000&quot;&gt;&gt;&lt;r(@id:313)&quot;&quot;&lt;f(@id:v)&quot;1&quot;&gt;&lt;f(@id:t)&quot;100&quot;&gt;&gt;&lt;r(@id:246)&quot;&quot;&lt;f(@id:v)&quot;1&quot;&gt;&lt;f(@id:t)&quot;7800&quot;&gt;&gt;&lt;r(@id:119)&quot;&quot;&lt;f(@id:v)&quot;1&quot;&gt;&lt;f(@id:t)&quot;7200&quot;&gt;&gt;&lt;r(@id:439)&quot;&quot;&lt;f(@id:v)&quot;3&quot;&gt;&lt;f(@id:t)&quot;8800&quot;&gt;&gt;&lt;r(@id:304)&quot;&quot;&lt;f(@id:v)&quot;1&quot;&gt;&lt;f(@id:t)&quot;8200&quot;&gt;&gt;&lt;r(@id:348)&quot;&quot;&lt;f(@id:v)&quot;1&quot;&gt;&lt;f(@id:t)&quot;3700&quot;&gt;&gt;&lt;r(@id:366)&quot;&quot;&lt;f(@id:v)&quot;2&quot;&gt;&lt;f(@id:t)&quot;5850&quot;&gt;&gt;&lt;r(@id:209)&quot;&quot;&lt;f(@id:v)&quot;2&quot;&gt;&lt;f(@id:t)&quot;7350&quot;&gt;&gt;&lt;r(@id:315)&quot;&quot;&lt;f(@id:v)&quot;2&quot;&gt;&lt;f(@id:t)&quot;7400&quot;&gt;&gt;&lt;r(@id:386)&quot;&quot;&lt;f(@id:v)&quot;2&quot;&gt;&lt;f(@id:t)&quot;6950&quot;&gt;&gt;&lt;r(@id:415)&quot;&quot;&lt;f(@id:v)&quot;1&quot;&gt;&lt;f(@id:t)&quot;7100&quot;&gt;&gt;&lt;r(@id:412)&quot;&quot;&lt;f(@id:v)&quot;2&quot;&gt;&lt;f(@id:t)&quot;8450&quot;&gt;&gt;&lt;r(@id:1)&quot;&quot;&lt;f(@id:v)&quot;1&quot;&gt;&lt;f(@id:t)&quot;10050&quot;&gt;&gt;&lt;r(@id:354)&quot;&quot;&lt;f(@id:v)&quot;2&quot;&gt;&lt;f(@id:t)&quot;8400&quot;&gt;&gt;&lt;r(@id:440)&quot;&quot;&lt;f(@id:v)&quot;2&quot;&gt;&lt;f(@id:t)&quot;9300&quot;&gt;&gt;&lt;r(@id:441)&quot;&quot;&lt;f(@id:v)&quot;1&quot;&gt;&lt;f(@id:t)&quot;9500&quot;&gt;&gt;&lt;r(@id:400)&quot;&quot;&lt;f(@id:v)&quot;2&quot;&gt;&lt;f(@id:t)&quot;8400&quot;&gt;&gt;&lt;r(@id:373)&quot;&quot;&lt;f(@id:v)&quot;1&quot;&gt;&lt;f(@id:t)&quot;8250&quot;&gt;&gt;&lt;r(@id:374)&quot;&quot;&lt;f(@id:v)&quot;2&quot;&gt;&lt;f(@id:t)&quot;9350&quot;&gt;&gt;&lt;r(@id:345)&quot;&quot;&lt;f(@id:v)&quot;3&quot;&gt;&lt;f(@id:t)&quot;9500&quot;&gt;&gt;&lt;r(@id:341)&quot;&quot;&lt;f(@id:v)&quot;1&quot;&gt;&lt;f(@id:t)&quot;9900&quot;&gt;&gt;&lt;r(@id:442)&quot;&quot;&lt;f(@id:v)&quot;2&quot;&gt;&lt;f(@id:t)&quot;10300&quot;&gt;&gt;&lt;r(@id:184)&quot;&quot;&lt;f(@id:v)&quot;2&quot;&gt;&lt;f(@id:t)&quot;8150&quot;&gt;&gt;&lt;r(@id:355)&quot;&quot;&lt;f(@id:v)&quot;2&quot;&gt;&lt;f(@id:t)&quot;6150&quot;&gt;&gt;&lt;r(@id:377)&quot;&quot;&lt;f(@id:v)&quot;3&quot;&gt;&lt;f(@id:t)&quot;8500&quot;&gt;&gt;&lt;r(@id:378)&quot;&quot;&lt;f(@id:v)&quot;1&quot;&gt;&lt;f(@id:t)&quot;10400&quot;&gt;&gt;&lt;r(@id:421)&quot;&quot;&lt;f(@id:v)&quot;2&quot;&gt;&lt;f(@id:t)&quot;9050&quot;&gt;&gt;&lt;r(@id:293)&quot;&quot;&lt;f(@id:v)&quot;1&quot;&gt;&lt;f(@id:t)&quot;10850&quot;&gt;&gt;&lt;r(@id:133)&quot;&quot;&lt;f(@id:v)&quot;2&quot;&gt;&lt;f(@id:t)&quot;9550&quot;&gt;&gt;&lt;r(@id:194)&quot;&quot;&lt;f(@id:v)&quot;1&quot;&gt;&lt;f(@id:t)&quot;11550&quot;&gt;&gt;&lt;r(@id:202)&quot;&quot;&lt;f(@id:v)&quot;1&quot;&gt;&lt;f(@id:t)&quot;9500&quot;&gt;&gt;&lt;r(@id:172)&quot;&quot;&lt;f(@id:v)&quot;1&quot;&gt;&lt;f(@id:t)&quot;3850&quot;&gt;&gt;&lt;r(@id:146)&quot;&quot;&lt;f(@id:v)&quot;2&quot;&gt;&lt;f(@id:t)&quot;8350&quot;&gt;&gt;&lt;r(@id:101)&quot;&quot;&lt;f(@id:v)&quot;2&quot;&gt;&lt;f(@id:t)&quot;6450&quot;&gt;&gt;&lt;r(@id:102)&quot;&quot;&lt;f(@id:v)&quot;2&quot;&gt;&lt;f(@id:t)&quot;6250&quot;&gt;&gt;&lt;r(@id:367)&quot;&quot;&lt;f(@id:v)&quot;2&quot;&gt;&lt;f(@id:t)&quot;8100&quot;&gt;&gt;&lt;r(@id:135)&quot;&quot;&lt;f(@id:v)&quot;2&quot;&gt;&lt;f(@id:t)&quot;12750&quot;&gt;&gt;&lt;r(@id:105)&quot;&quot;&lt;f(@id:v)&quot;2&quot;&gt;&lt;f(@id:t)&quot;8100&quot;&gt;&gt;&lt;r(@id:344)&quot;&quot;&lt;f(@id:v)&quot;2&quot;&gt;&lt;f(@id:t)&quot;5050&quot;&gt;&gt;&lt;r(@id:443)&quot;&quot;&lt;f(@id:v)&quot;2&quot;&gt;&lt;f(@id:t)&quot;10850&quot;&gt;&gt;&lt;r(@id:224)&quot;&quot;&lt;f(@id:v)&quot;2&quot;&gt;&lt;f(@id:t)&quot;51400&quot;&gt;&gt;&lt;r(@id:417)&quot;&quot;&lt;f(@id:v)&quot;1&quot;&gt;&lt;f(@id:t)&quot;12050&quot;&gt;&gt;&lt;r(@id:444)&quot;&quot;&lt;f(@id:v)&quot;2&quot;&gt;&lt;f(@id:t)&quot;12750&quot;&gt;&gt;&lt;r(@id:395)&quot;&quot;&lt;f(@id:v)&quot;2&quot;&gt;&lt;f(@id:t)&quot;13200&quot;&gt;&gt;&lt;r(@id:150)&quot;&quot;&lt;f(@id:v)&quot;2&quot;&gt;&lt;f(@id:t)&quot;13150&quot;&gt;&gt;&lt;r(@id:365)&quot;&quot;&lt;f(@id:v)&quot;2&quot;&gt;&lt;f(@id:t)&quot;7700&quot;&gt;&gt;&lt;r(@id:136)&quot;&quot;&lt;f(@id:v)&quot;1&quot;&gt;&lt;f(@id:t)&quot;15100&quot;&gt;&gt;&lt;r(@id:137)&quot;&quot;&lt;f(@id:v)&quot;1&quot;&gt;&lt;f(@id:t)&quot;13100&quot;&gt;&gt;&lt;r(@id:180)&quot;&quot;&lt;f(@id:v)&quot;1&quot;&gt;&lt;f(@id:t)&quot;7350&quot;&gt;&gt;&lt;r(@id:357)&quot;&quot;&lt;f(@id:v)&quot;2&quot;&gt;&lt;f(@id:t)&quot;13700&quot;&gt;&gt;&lt;r(@id:445)&quot;&quot;&lt;f(@id:v)&quot;2&quot;&gt;&lt;f(@id:t)&quot;12000&quot;&gt;&gt;&lt;r(@id:187)&quot;&quot;&lt;f(@id:v)&quot;1&quot;&gt;&lt;f(@id:t)&quot;13450&quot;&gt;&gt;&lt;r(@id:410)&quot;&quot;&lt;f(@id:v)&quot;1&quot;&gt;&lt;f(@id:t)&quot;14950&quot;&gt;&gt;&lt;r(@id:326)&quot;&quot;&lt;f(@id:v)&quot;1&quot;&gt;&lt;f(@id:t)&quot;10050&quot;&gt;&gt;&lt;r(@id:403)&quot;&quot;&lt;f(@id:v)&quot;1&quot;&gt;&lt;f(@id:t)&quot;14700&quot;&gt;&gt;&lt;r(@id:229)&quot;&quot;&lt;f(@id:v)&quot;2&quot;&gt;&lt;f(@id:t)&quot;15850&quot;&gt;&gt;&lt;r(@id:168)&quot;&quot;&lt;f(@id:v)&quot;1&quot;&gt;&lt;f(@id:t)&quot;12200&quot;&gt;&gt;&lt;r(@id:268)&quot;&quot;&lt;f(@id:v)&quot;2&quot;&gt;&lt;f(@id:t)&quot;16100&quot;&gt;&gt;&lt;r(@id:170)&quot;&quot;&lt;f(@id:v)&quot;2&quot;&gt;&lt;f(@id:t)&quot;13600&quot;&gt;&gt;&lt;r(@id:116)&quot;&quot;&lt;f(@id:v)&quot;2&quot;&gt;&lt;f(@id:t)&quot;13400&quot;&gt;&gt;&lt;r(@id:144)&quot;&quot;&lt;f(@id:v)&quot;2&quot;&gt;&lt;f(@id:t)&quot;13900&quot;&gt;&gt;&lt;r(@id:269)&quot;&quot;&lt;f(@id:v)&quot;2&quot;&gt;&lt;f(@id:t)&quot;11750&quot;&gt;&gt;&lt;r(@id:226)&quot;&quot;&lt;f(@id:v)&quot;2&quot;&gt;&lt;f(@id:t)&quot;8100&quot;&gt;&gt;&lt;r(@id:175)&quot;&quot;&lt;f(@id:v)&quot;1&quot;&gt;&lt;f(@id:t)&quot;9350&quot;&gt;&gt;&lt;r(@id:300)&quot;&quot;&lt;f(@id:v)&quot;1&quot;&gt;&lt;f(@id:t)&quot;17200&quot;&gt;&gt;&lt;r(@id:278)&quot;&quot;&lt;f(@id:v)&quot;2&quot;&gt;&lt;f(@id:t)&quot;9700&quot;&gt;&gt;&lt;r(@id:179)&quot;&quot;&lt;f(@id:v)&quot;1&quot;&gt;&lt;f(@id:t)&quot;16100&quot;&gt;&gt;&lt;r(@id:213)&quot;&quot;&lt;f(@id:v)&quot;2&quot;&gt;&lt;f(@id:t)&quot;17850&quot;&gt;&gt;&lt;r(@id:446)&quot;&quot;&lt;f(@id:v)&quot;2&quot;&gt;&lt;f(@id:t)&quot;15700&quot;&gt;&gt;&lt;r(@id:214)&quot;&quot;&lt;f(@id:v)&quot;2&quot;&gt;&lt;f(@id:t)&quot;8350&quot;&gt;&gt;&lt;r(@id:389)&quot;&quot;&lt;f(@id:v)&quot;2&quot;&gt;&lt;f(@id:t)&quot;16900&quot;&gt;&gt;&lt;r(@id:227)&quot;&quot;&lt;f(@id:v)&quot;1&quot;&gt;&lt;f(@id:t)&quot;13850&quot;&gt;&gt;&lt;r(@id:186)&quot;&quot;&lt;f(@id:v)&quot;1&quot;&gt;&lt;f(@id:t)&quot;12050&quot;&gt;&gt;&lt;r(@id:113)&quot;&quot;&lt;f(@id:v)&quot;2&quot;&gt;&lt;f(@id:t)&quot;15600&quot;&gt;&gt;&lt;r(@id:360)&quot;&quot;&lt;f(@id:v)&quot;3&quot;&gt;&lt;f(@id:t)&quot;16450&quot;&gt;&gt;&lt;r(@id:261)&quot;&quot;&lt;f(@id:v)&quot;2&quot;&gt;&lt;f(@id:t)&quot;18700&quot;&gt;&gt;&lt;r(@id:447)&quot;&quot;&lt;f(@id:v)&quot;1&quot;&gt;&lt;f(@id:t)&quot;16900&quot;&gt;&gt;&lt;r(@id:448)&quot;&quot;&lt;f(@id:v)&quot;2&quot;&gt;&lt;f(@id:t)&quot;15650&quot;&gt;&gt;&lt;r(@id:204)&quot;&quot;&lt;f(@id:v)&quot;1&quot;&gt;&lt;f(@id:t)&quot;10400&quot;&gt;&gt;&lt;r(@id:3)&quot;&quot;&lt;f(@id:v)&quot;1&quot;&gt;&lt;f(@id:t)&quot;16550&quot;&gt;&gt;&lt;r(@id:449)&quot;&quot;&lt;f(@id:v)&quot;2&quot;&gt;&lt;f(@id:t)&quot;19700&quot;&gt;&gt;&lt;r(@id:356)&quot;&quot;&lt;f(@id:v)&quot;1&quot;&gt;&lt;f(@id:t)&quot;21000&quot;&gt;&gt;&lt;r(@id:235)&quot;&quot;&lt;f(@id:v)&quot;1&quot;&gt;&lt;f(@id:t)&quot;21300&quot;&gt;&gt;&lt;r(@id:129)&quot;&quot;&lt;f(@id:v)&quot;2&quot;&gt;&lt;f(@id:t)&quot;16700&quot;&gt;&gt;&lt;r(@id:122)&quot;&quot;&lt;f(@id:v)&quot;2&quot;&gt;&lt;f(@id:t)&quot;9000&quot;&gt;&gt;&lt;r(@id:450)&quot;&quot;&lt;f(@id:v)&quot;2&quot;&gt;&lt;f(@id:t)&quot;22400&quot;&gt;&gt;&lt;r(@id:210)&quot;&quot;&lt;f(@id:v)&quot;2&quot;&gt;&lt;f(@id:t)&quot;18900&quot;&gt;&gt;&lt;r(@id:338)&quot;&quot;&lt;f(@id:v)&quot;1&quot;&gt;&lt;f(@id:t)&quot;19700&quot;&gt;&gt;&lt;r(@id:339)&quot;&quot;&lt;f(@id:v)&quot;1&quot;&gt;&lt;f(@id:t)&quot;24400&quot;&gt;&gt;&lt;r(@id:285)&quot;&quot;&lt;f(@id:v)&quot;2&quot;&gt;&lt;f(@id:t)&quot;22450&quot;&gt;&gt;&lt;r(@id:370)&quot;&quot;&lt;f(@id:v)&quot;1&quot;&gt;&lt;f(@id:t)&quot;19250&quot;&gt;&gt;&lt;r(@id:223)&quot;&quot;&lt;f(@id:v)&quot;1&quot;&gt;&lt;f(@id:t)&quot;23650&quot;&gt;&gt;&lt;r(@id:250)&quot;&quot;&lt;f(@id:v)&quot;1&quot;&gt;&lt;f(@id:t)&quot;18300&quot;&gt;&gt;&lt;r(@id:424)&quot;&quot;&lt;f(@id:v)&quot;1&quot;&gt;&lt;f(@id:t)&quot;20250&quot;&gt;&gt;&lt;r(@id:408)&quot;&quot;&lt;f(@id:v)&quot;2&quot;&gt;&lt;f(@id:t)&quot;22100&quot;&gt;&gt;&lt;r(@id:451)&quot;&quot;&lt;f(@id:v)&quot;2&quot;&gt;&lt;f(@id:t)&quot;22250&quot;&gt;&gt;&lt;r(@id:392)&quot;&quot;&lt;f(@id:v)&quot;1&quot;&gt;&lt;f(@id:t)&quot;21550&quot;&gt;&gt;&lt;r(@id:452)&quot;&quot;&lt;f(@id:v)&quot;2&quot;&gt;&lt;f(@id:t)&quot;29750&quot;&gt;&gt;&lt;r(@id:282)&quot;&quot;&lt;f(@id:v)&quot;1&quot;&gt;&lt;f(@id:t)&quot;30300&quot;&gt;&gt;&lt;r(@id:453)&quot;&quot;&lt;f(@id:v)&quot;1&quot;&gt;&lt;f(@id:t)&quot;23650&quot;&gt;&gt;&lt;r(@id:391)&quot;&quot;&lt;f(@id:v)&quot;2&quot;&gt;&lt;f(@id:t)&quot;29450&quot;&gt;&gt;&lt;r(@id:379)&quot;&quot;&lt;f(@id:v)&quot;1&quot;&gt;&lt;f(@id:t)&quot;29950&quot;&gt;&gt;&lt;r(@id:404)&quot;&quot;&lt;f(@id:v)&quot;2&quot;&gt;&lt;f(@id:t)&quot;34600&quot;&gt;&gt;&lt;r(@id:407)&quot;&quot;&lt;f(@id:v)&quot;2&quot;&gt;&lt;f(@id:t)&quot;37000&quot;&gt;&gt;&lt;r(@id:454)&quot;&quot;&lt;f(@id:v)&quot;2&quot;&gt;&lt;f(@id:t)&quot;33150&quot;&gt;&gt;&lt;r(@id:455)&quot;&quot;&lt;f(@id:v)&quot;2&quot;&gt;&lt;f(@id:t)&quot;30750&quot;&gt;&gt;&lt;r(@id:117)&quot;&quot;&lt;f(@id:v)&quot;2&quot;&gt;&lt;f(@id:t)&quot;38350&quot;&gt;&gt;&lt;r(@id:156)&quot;&quot;&lt;f(@id:v)&quot;2&quot;&gt;&lt;f(@id:t)&quot;43600&quot;&gt;&gt;&lt;r(@id:414)&quot;&quot;&lt;f(@id:v)&quot;2&quot;&gt;&lt;f(@id:t)&quot;44600&quot;&gt;&gt;&lt;r(@id:456)&quot;&quot;&lt;f(@id:v)&quot;1&quot;&gt;&lt;f(@id:t)&quot;47000&quot;&gt;&gt;&lt;r(@id:385)&quot;&quot;&lt;f(@id:v)&quot;2&quot;&gt;&lt;f(@id:t)&quot;44400&quot;&gt;&gt;&lt;r(@id:120)&quot;&quot;&lt;f(@id:v)&quot;2&quot;&gt;&lt;f(@id:t)&quot;50400&quot;&gt;&gt;&lt;r(@id:457)&quot;&quot;&lt;f(@id:v)&quot;1&quot;&gt;&lt;f(@id:t)&quot;51100&quot;&gt;&gt;&lt;r(@id:458)&quot;&quot;&lt;f(@id:v)&quot;2&quot;&gt;&lt;f(@id:t)&quot;54450&quot;&gt;&gt;&lt;r(@id:201)&quot;&quot;&lt;f(@id:v)&quot;2&quot;&gt;&lt;f(@id:t)&quot;63700&quot;&gt;&gt;&lt;r(@id:52)&quot;&quot;&lt;f(@id:v)&quot;1&quot;&gt;&lt;f(@id:t)&quot;86050&quot;&gt;&gt;&lt;r(@id:195)&quot;&quot;&lt;f(@id:v)&quot;1&quot;&gt;&lt;f(@id:t)&quot;86750&quot;&gt;&gt;&gt;&lt;d(@id:059)&quot;&quot;&lt;r(@id:71)&quot;&quot;&lt;f(@id:v)&quot;2&quot;&gt;&lt;f(@id:t)&quot;0&quot;&gt;&gt;&lt;r(@id:432)&quot;&quot;&lt;f(@id:v)&quot;2&quot;&gt;&lt;f(@id:t)&quot;0&quot;&gt;&gt;&lt;r(@id:375)&quot;&quot;&lt;f(@id:v)&quot;3&quot;&gt;&lt;f(@id:t)&quot;0&quot;&gt;&gt;&lt;r(@id:230)&quot;&quot;&lt;f(@id:v)&quot;2&quot;&gt;&lt;f(@id:t)&quot;0&quot;&gt;&gt;&lt;r(@id:447)&quot;&quot;&lt;f(@id:v)&quot;2&quot;&gt;&lt;f(@id:t)&quot;400&quot;&gt;&gt;&lt;r(@id:260)&quot;&quot;&lt;f(@id:v)&quot;1&quot;&gt;&lt;f(@id:t)&quot;150&quot;&gt;&gt;&lt;r(@id:233)&quot;&quot;&lt;f(@id:v)&quot;2&quot;&gt;&lt;f(@id:t)&quot;1600&quot;&gt;&gt;&lt;r(@id:369)&quot;&quot;&lt;f(@id:v)&quot;1&quot;&gt;&lt;f(@id:t)&quot;0&quot;&gt;&gt;&lt;r(@id:387)&quot;&quot;&lt;f(@id:v)&quot;2&quot;&gt;&lt;f(@id:t)&quot;2050&quot;&gt;&gt;&lt;r(@id:72)&quot;&quot;&lt;f(@id:v)&quot;2&quot;&gt;&lt;f(@id:t)&quot;2400&quot;&gt;&gt;&lt;r(@id:376)&quot;&quot;&lt;f(@id:v)&quot;1&quot;&gt;&lt;f(@id:t)&quot;900&quot;&gt;&gt;&lt;r(@id:364)&quot;&quot;&lt;f(@id:v)&quot;2&quot;&gt;&lt;f(@id:t)&quot;1150&quot;&gt;&gt;&lt;r(@id:168)&quot;&quot;&lt;f(@id:v)&quot;2&quot;&gt;&lt;f(@id:t)&quot;2300&quot;&gt;&gt;&lt;r(@id:268)&quot;&quot;&lt;f(@id:v)&quot;2&quot;&gt;&lt;f(@id:t)&quot;1900&quot;&gt;&gt;&lt;r(@id:119)&quot;&quot;&lt;f(@id:v)&quot;2&quot;&gt;&lt;f(@id:t)&quot;2100&quot;&gt;&gt;&lt;r(@id:101)&quot;&quot;&lt;f(@id:v)&quot;2&quot;&gt;&lt;f(@id:t)&quot;2900&quot;&gt;&gt;&lt;r(@id:422)&quot;&quot;&lt;f(@id:v)&quot;1&quot;&gt;&lt;f(@id:t)&quot;1200&quot;&gt;&gt;&lt;r(@id:396)&quot;&quot;&lt;f(@id:v)&quot;2&quot;&gt;&lt;f(@id:t)&quot;2000&quot;&gt;&gt;&lt;r(@id:397)&quot;&quot;&lt;f(@id:v)&quot;1&quot;&gt;&lt;f(@id:t)&quot;2250&quot;&gt;&gt;&lt;r(@id:388)&quot;&quot;&lt;f(@id:v)&quot;1&quot;&gt;&lt;f(@id:t)&quot;2700&quot;&gt;&gt;&lt;r(@id:399)&quot;&quot;&lt;f(@id:v)&quot;1&quot;&gt;&lt;f(@id:t)&quot;4150&quot;&gt;&gt;&lt;r(@id:354)&quot;&quot;&lt;f(@id:v)&quot;2&quot;&gt;&lt;f(@id:t)&quot;4500&quot;&gt;&gt;&lt;r(@id:406)&quot;&quot;&lt;f(@id:v)&quot;1&quot;&gt;&lt;f(@id:t)&quot;3000&quot;&gt;&gt;&lt;r(@id:62)&quot;&quot;&lt;f(@id:v)&quot;2&quot;&gt;&lt;f(@id:t)&quot;4800&quot;&gt;&gt;&lt;r(@id:356)&quot;&quot;&lt;f(@id:v)&quot;3&quot;&gt;&lt;f(@id:t)&quot;3250&quot;&gt;&gt;&lt;r(@id:443)&quot;&quot;&lt;f(@id:v)&quot;2&quot;&gt;&lt;f(@id:t)&quot;3250&quot;&gt;&gt;&lt;r(@id:433)&quot;&quot;&lt;f(@id:v)&quot;1&quot;&gt;&lt;f(@id:t)&quot;3200&quot;&gt;&gt;&lt;r(@id:401)&quot;&quot;&lt;f(@id:v)&quot;2&quot;&gt;&lt;f(@id:t)&quot;4250&quot;&gt;&gt;&lt;r(@id:359)&quot;&quot;&lt;f(@id:v)&quot;2&quot;&gt;&lt;f(@id:t)&quot;3850&quot;&gt;&gt;&lt;r(@id:424)&quot;&quot;&lt;f(@id:v)&quot;2&quot;&gt;&lt;f(@id:t)&quot;5350&quot;&gt;&gt;&lt;r(@id:379)&quot;&quot;&lt;f(@id:v)&quot;2&quot;&gt;&lt;f(@id:t)&quot;3850&quot;&gt;&gt;&lt;r(@id:393)&quot;&quot;&lt;f(@id:v)&quot;2&quot;&gt;&lt;f(@id:t)&quot;5550&quot;&gt;&gt;&lt;r(@id:421)&quot;&quot;&lt;f(@id:v)&quot;2&quot;&gt;&lt;f(@id:t)&quot;5750&quot;&gt;&gt;&lt;r(@id:235)&quot;&quot;&lt;f(@id:v)&quot;2&quot;&gt;&lt;f(@id:t)&quot;5500&quot;&gt;&gt;&lt;r(@id:229)&quot;&quot;&lt;f(@id:v)&quot;2&quot;&gt;&lt;f(@id:t)&quot;5800&quot;&gt;&gt;&lt;r(@id:363)&quot;&quot;&lt;f(@id:v)&quot;2&quot;&gt;&lt;f(@id:t)&quot;5600&quot;&gt;&gt;&lt;r(@id:115)&quot;&quot;&lt;f(@id:v)&quot;1&quot;&gt;&lt;f(@id:t)&quot;5700&quot;&gt;&gt;&lt;r(@id:194)&quot;&quot;&lt;f(@id:v)&quot;2&quot;&gt;&lt;f(@id:t)&quot;3700&quot;&gt;&gt;&lt;r(@id:116)&quot;&quot;&lt;f(@id:v)&quot;2&quot;&gt;&lt;f(@id:t)&quot;67450&quot;&gt;&gt;&lt;r(@id:172)&quot;&quot;&lt;f(@id:v)&quot;2&quot;&gt;&lt;f(@id:t)&quot;5200&quot;&gt;&gt;&lt;r(@id:188)&quot;&quot;&lt;f(@id:v)&quot;2&quot;&gt;&lt;f(@id:t)&quot;5850&quot;&gt;&gt;&lt;r(@id:203)&quot;&quot;&lt;f(@id:v)&quot;2&quot;&gt;&lt;f(@id:t)&quot;5300&quot;&gt;&gt;&lt;r(@id:191)&quot;&quot;&lt;f(@id:v)&quot;2&quot;&gt;&lt;f(@id:t)&quot;4850&quot;&gt;&gt;&lt;r(@id:102)&quot;&quot;&lt;f(@id:v)&quot;2&quot;&gt;&lt;f(@id:t)&quot;5050&quot;&gt;&gt;&lt;r(@id:196)&quot;&quot;&lt;f(@id:v)&quot;2&quot;&gt;&lt;f(@id:t)&quot;6200&quot;&gt;&gt;&lt;r(@id:244)&quot;&quot;&lt;f(@id:v)&quot;2&quot;&gt;&lt;f(@id:t)&quot;5750&quot;&gt;&gt;&lt;r(@id:199)&quot;&quot;&lt;f(@id:v)&quot;2&quot;&gt;&lt;f(@id:t)&quot;3700&quot;&gt;&gt;&lt;r(@id:365)&quot;&quot;&lt;f(@id:v)&quot;2&quot;&gt;&lt;f(@id:t)&quot;3850&quot;&gt;&gt;&lt;r(@id:125)&quot;&quot;&lt;f(@id:v)&quot;2&quot;&gt;&lt;f(@id:t)&quot;3850&quot;&gt;&gt;&lt;r(@id:414)&quot;&quot;&lt;f(@id:v)&quot;1&quot;&gt;&lt;f(@id:t)&quot;2000&quot;&gt;&gt;&lt;r(@id:338)&quot;&quot;&lt;f(@id:v)&quot;2&quot;&gt;&lt;f(@id:t)&quot;4750&quot;&gt;&gt;&lt;r(@id:459)&quot;&quot;&lt;f(@id:v)&quot;1&quot;&gt;&lt;f(@id:t)&quot;6900&quot;&gt;&gt;&lt;r(@id:136)&quot;&quot;&lt;f(@id:v)&quot;2&quot;&gt;&lt;f(@id:t)&quot;7100&quot;&gt;&gt;&lt;r(@id:434)&quot;&quot;&lt;f(@id:v)&quot;2&quot;&gt;&lt;f(@id:t)&quot;5500&quot;&gt;&gt;&lt;r(@id:280)&quot;&quot;&lt;f(@id:v)&quot;1&quot;&gt;&lt;f(@id:t)&quot;7050&quot;&gt;&gt;&lt;r(@id:353)&quot;&quot;&lt;f(@id:v)&quot;1&quot;&gt;&lt;f(@id:t)&quot;6750&quot;&gt;&gt;&lt;r(@id:31)&quot;&quot;&lt;f(@id:v)&quot;2&quot;&gt;&lt;f(@id:t)&quot;6450&quot;&gt;&gt;&lt;r(@id:372)&quot;&quot;&lt;f(@id:v)&quot;2&quot;&gt;&lt;f(@id:t)&quot;6200&quot;&gt;&gt;&lt;r(@id:460)&quot;&quot;&lt;f(@id:v)&quot;1&quot;&gt;&lt;f(@id:t)&quot;3050&quot;&gt;&gt;&lt;r(@id:436)&quot;&quot;&lt;f(@id:v)&quot;3&quot;&gt;&lt;f(@id:t)&quot;6650&quot;&gt;&gt;&lt;r(@id:224)&quot;&quot;&lt;f(@id:v)&quot;1&quot;&gt;&lt;f(@id:t)&quot;5650&quot;&gt;&gt;&lt;r(@id:355)&quot;&quot;&lt;f(@id:v)&quot;2&quot;&gt;&lt;f(@id:t)&quot;5350&quot;&gt;&gt;&lt;r(@id:341)&quot;&quot;&lt;f(@id:v)&quot;3&quot;&gt;&lt;f(@id:t)&quot;6550&quot;&gt;&gt;&lt;r(@id:227)&quot;&quot;&lt;f(@id:v)&quot;2&quot;&gt;&lt;f(@id:t)&quot;5900&quot;&gt;&gt;&lt;r(@id:392)&quot;&quot;&lt;f(@id:v)&quot;3&quot;&gt;&lt;f(@id:t)&quot;6700&quot;&gt;&gt;&lt;r(@id:301)&quot;&quot;&lt;f(@id:v)&quot;2&quot;&gt;&lt;f(@id:t)&quot;7350&quot;&gt;&gt;&lt;r(@id:288)&quot;&quot;&lt;f(@id:v)&quot;2&quot;&gt;&lt;f(@id:t)&quot;3300&quot;&gt;&gt;&lt;r(@id:150)&quot;&quot;&lt;f(@id:v)&quot;2&quot;&gt;&lt;f(@id:t)&quot;5950&quot;&gt;&gt;&lt;r(@id:314)&quot;&quot;&lt;f(@id:v)&quot;2&quot;&gt;&lt;f(@id:t)&quot;5450&quot;&gt;&gt;&lt;r(@id:156)&quot;&quot;&lt;f(@id:v)&quot;2&quot;&gt;&lt;f(@id:t)&quot;4400&quot;&gt;&gt;&lt;r(@id:197)&quot;&quot;&lt;f(@id:v)&quot;2&quot;&gt;&lt;f(@id:t)&quot;3300&quot;&gt;&gt;&lt;r(@id:122)&quot;&quot;&lt;f(@id:v)&quot;2&quot;&gt;&lt;f(@id:t)&quot;5500&quot;&gt;&gt;&lt;r(@id:152)&quot;&quot;&lt;f(@id:v)&quot;2&quot;&gt;&lt;f(@id:t)&quot;5500&quot;&gt;&gt;&lt;r(@id:325)&quot;&quot;&lt;f(@id:v)&quot;2&quot;&gt;&lt;f(@id:t)&quot;6700&quot;&gt;&gt;&lt;r(@id:427)&quot;&quot;&lt;f(@id:v)&quot;2&quot;&gt;&lt;f(@id:t)&quot;8700&quot;&gt;&gt;&lt;r(@id:123)&quot;&quot;&lt;f(@id:v)&quot;2&quot;&gt;&lt;f(@id:t)&quot;5700&quot;&gt;&gt;&lt;r(@id:206)&quot;&quot;&lt;f(@id:v)&quot;2&quot;&gt;&lt;f(@id:t)&quot;2550&quot;&gt;&gt;&lt;r(@id:385)&quot;&quot;&lt;f(@id:v)&quot;2&quot;&gt;&lt;f(@id:t)&quot;7150&quot;&gt;&gt;&lt;r(@id:124)&quot;&quot;&lt;f(@id:v)&quot;2&quot;&gt;&lt;f(@id:t)&quot;8150&quot;&gt;&gt;&lt;r(@id:193)&quot;&quot;&lt;f(@id:v)&quot;2&quot;&gt;&lt;f(@id:t)&quot;6250&quot;&gt;&gt;&lt;r(@id:134)&quot;&quot;&lt;f(@id:v)&quot;2&quot;&gt;&lt;f(@id:t)&quot;6250&quot;&gt;&gt;&lt;r(@id:348)&quot;&quot;&lt;f(@id:v)&quot;2&quot;&gt;&lt;f(@id:t)&quot;8300&quot;&gt;&gt;&lt;r(@id:270)&quot;&quot;&lt;f(@id:v)&quot;2&quot;&gt;&lt;f(@id:t)&quot;5700&quot;&gt;&gt;&lt;r(@id:366)&quot;&quot;&lt;f(@id:v)&quot;3&quot;&gt;&lt;f(@id:t)&quot;8200&quot;&gt;&gt;&lt;r(@id:177)&quot;&quot;&lt;f(@id:v)&quot;3&quot;&gt;&lt;f(@id:t)&quot;6600&quot;&gt;&gt;&lt;r(@id:153)&quot;&quot;&lt;f(@id:v)&quot;1&quot;&gt;&lt;f(@id:t)&quot;8500&quot;&gt;&gt;&lt;r(@id:200)&quot;&quot;&lt;f(@id:v)&quot;2&quot;&gt;&lt;f(@id:t)&quot;3800&quot;&gt;&gt;&lt;r(@id:245)&quot;&quot;&lt;f(@id:v)&quot;2&quot;&gt;&lt;f(@id:t)&quot;8050&quot;&gt;&gt;&lt;r(@id:343)&quot;&quot;&lt;f(@id:v)&quot;1&quot;&gt;&lt;f(@id:t)&quot;5200&quot;&gt;&gt;&lt;r(@id:111)&quot;&quot;&lt;f(@id:v)&quot;3&quot;&gt;&lt;f(@id:t)&quot;12000&quot;&gt;&gt;&lt;r(@id:349)&quot;&quot;&lt;f(@id:v)&quot;2&quot;&gt;&lt;f(@id:t)&quot;6250&quot;&gt;&gt;&lt;r(@id:129)&quot;&quot;&lt;f(@id:v)&quot;2&quot;&gt;&lt;f(@id:t)&quot;7100&quot;&gt;&gt;&lt;r(@id:386)&quot;&quot;&lt;f(@id:v)&quot;2&quot;&gt;&lt;f(@id:t)&quot;6700&quot;&gt;&gt;&lt;r(@id:412)&quot;&quot;&lt;f(@id:v)&quot;1&quot;&gt;&lt;f(@id:t)&quot;8650&quot;&gt;&gt;&lt;r(@id:351)&quot;&quot;&lt;f(@id:v)&quot;2&quot;&gt;&lt;f(@id:t)&quot;7800&quot;&gt;&gt;&lt;r(@id:446)&quot;&quot;&lt;f(@id:v)&quot;2&quot;&gt;&lt;f(@id:t)&quot;8550&quot;&gt;&gt;&lt;r(@id:423)&quot;&quot;&lt;f(@id:v)&quot;2&quot;&gt;&lt;f(@id:t)&quot;1600&quot;&gt;&gt;&lt;r(@id:135)&quot;&quot;&lt;f(@id:v)&quot;2&quot;&gt;&lt;f(@id:t)&quot;6150&quot;&gt;&gt;&lt;r(@id:350)&quot;&quot;&lt;f(@id:v)&quot;1&quot;&gt;&lt;f(@id:t)&quot;2250&quot;&gt;&gt;&lt;r(@id:212)&quot;&quot;&lt;f(@id:v)&quot;2&quot;&gt;&lt;f(@id:t)&quot;2650&quot;&gt;&gt;&lt;r(@id:416)&quot;&quot;&lt;f(@id:v)&quot;2&quot;&gt;&lt;f(@id:t)&quot;3350&quot;&gt;&gt;&lt;r(@id:398)&quot;&quot;&lt;f(@id:v)&quot;2&quot;&gt;&lt;f(@id:t)&quot;8750&quot;&gt;&gt;&lt;r(@id:316)&quot;&quot;&lt;f(@id:v)&quot;2&quot;&gt;&lt;f(@id:t)&quot;9650&quot;&gt;&gt;&lt;r(@id:138)&quot;&quot;&lt;f(@id:v)&quot;2&quot;&gt;&lt;f(@id:t)&quot;5150&quot;&gt;&gt;&lt;r(@id:214)&quot;&quot;&lt;f(@id:v)&quot;2&quot;&gt;&lt;f(@id:t)&quot;5600&quot;&gt;&gt;&lt;r(@id:105)&quot;&quot;&lt;f(@id:v)&quot;2&quot;&gt;&lt;f(@id:t)&quot;6300&quot;&gt;&gt;&lt;r(@id:223)&quot;&quot;&lt;f(@id:v)&quot;2&quot;&gt;&lt;f(@id:t)&quot;4850&quot;&gt;&gt;&lt;r(@id:163)&quot;&quot;&lt;f(@id:v)&quot;2&quot;&gt;&lt;f(@id:t)&quot;3300&quot;&gt;&gt;&lt;r(@id:249)&quot;&quot;&lt;f(@id:v)&quot;1&quot;&gt;&lt;f(@id:t)&quot;6850&quot;&gt;&gt;&lt;r(@id:217)&quot;&quot;&lt;f(@id:v)&quot;2&quot;&gt;&lt;f(@id:t)&quot;2400&quot;&gt;&gt;&lt;r(@id:22)&quot;&quot;&lt;f(@id:v)&quot;2&quot;&gt;&lt;f(@id:t)&quot;9250&quot;&gt;&gt;&lt;r(@id:42)&quot;&quot;&lt;f(@id:v)&quot;2&quot;&gt;&lt;f(@id:t)&quot;3900&quot;&gt;&gt;&lt;r(@id:461)&quot;&quot;&lt;f(@id:v)&quot;2&quot;&gt;&lt;f(@id:t)&quot;9600&quot;&gt;&gt;&lt;r(@id:61)&quot;&quot;&lt;f(@id:v)&quot;2&quot;&gt;&lt;f(@id:t)&quot;9350&quot;&gt;&gt;&lt;r(@id:456)&quot;&quot;&lt;f(@id:v)&quot;1&quot;&gt;&lt;f(@id:t)&quot;6700&quot;&gt;&gt;&lt;r(@id:374)&quot;&quot;&lt;f(@id:v)&quot;2&quot;&gt;&lt;f(@id:t)&quot;9200&quot;&gt;&gt;&lt;r(@id:345)&quot;&quot;&lt;f(@id:v)&quot;2&quot;&gt;&lt;f(@id:t)&quot;9050&quot;&gt;&gt;&lt;r(@id:183)&quot;&quot;&lt;f(@id:v)&quot;2&quot;&gt;&lt;f(@id:t)&quot;7000&quot;&gt;&gt;&lt;r(@id:184)&quot;&quot;&lt;f(@id:v)&quot;2&quot;&gt;&lt;f(@id:t)&quot;8350&quot;&gt;&gt;&lt;r(@id:159)&quot;&quot;&lt;f(@id:v)&quot;2&quot;&gt;&lt;f(@id:t)&quot;7200&quot;&gt;&gt;&lt;r(@id:457)&quot;&quot;&lt;f(@id:v)&quot;2&quot;&gt;&lt;f(@id:t)&quot;8350&quot;&gt;&gt;&lt;r(@id:462)&quot;&quot;&lt;f(@id:v)&quot;1&quot;&gt;&lt;f(@id:t)&quot;8750&quot;&gt;&gt;&lt;r(@id:342)&quot;&quot;&lt;f(@id:v)&quot;2&quot;&gt;&lt;f(@id:t)&quot;8500&quot;&gt;&gt;&lt;r(@id:378)&quot;&quot;&lt;f(@id:v)&quot;1&quot;&gt;&lt;f(@id:t)&quot;8750&quot;&gt;&gt;&lt;r(@id:186)&quot;&quot;&lt;f(@id:v)&quot;2&quot;&gt;&lt;f(@id:t)&quot;7000&quot;&gt;&gt;&lt;r(@id:445)&quot;&quot;&lt;f(@id:v)&quot;2&quot;&gt;&lt;f(@id:t)&quot;3600&quot;&gt;&gt;&lt;r(@id:281)&quot;&quot;&lt;f(@id:v)&quot;2&quot;&gt;&lt;f(@id:t)&quot;9550&quot;&gt;&gt;&lt;r(@id:463)&quot;&quot;&lt;f(@id:v)&quot;2&quot;&gt;&lt;f(@id:t)&quot;7800&quot;&gt;&gt;&lt;r(@id:361)&quot;&quot;&lt;f(@id:v)&quot;2&quot;&gt;&lt;f(@id:t)&quot;6400&quot;&gt;&gt;&lt;r(@id:261)&quot;&quot;&lt;f(@id:v)&quot;3&quot;&gt;&lt;f(@id:t)&quot;24550&quot;&gt;&gt;&lt;r(@id:410)&quot;&quot;&lt;f(@id:v)&quot;2&quot;&gt;&lt;f(@id:t)&quot;9950&quot;&gt;&gt;&lt;r(@id:326)&quot;&quot;&lt;f(@id:v)&quot;2&quot;&gt;&lt;f(@id:t)&quot;7550&quot;&gt;&gt;&lt;r(@id:330)&quot;&quot;&lt;f(@id:v)&quot;2&quot;&gt;&lt;f(@id:t)&quot;9550&quot;&gt;&gt;&lt;r(@id:464)&quot;&quot;&lt;f(@id:v)&quot;1&quot;&gt;&lt;f(@id:t)&quot;9050&quot;&gt;&gt;&lt;r(@id:246)&quot;&quot;&lt;f(@id:v)&quot;2&quot;&gt;&lt;f(@id:t)&quot;8800&quot;&gt;&gt;&lt;r(@id:381)&quot;&quot;&lt;f(@id:v)&quot;1&quot;&gt;&lt;f(@id:t)&quot;6450&quot;&gt;&gt;&lt;r(@id:264)&quot;&quot;&lt;f(@id:v)&quot;3&quot;&gt;&lt;f(@id:t)&quot;8850&quot;&gt;&gt;&lt;r(@id:170)&quot;&quot;&lt;f(@id:v)&quot;1&quot;&gt;&lt;f(@id:t)&quot;7550&quot;&gt;&gt;&lt;r(@id:171)&quot;&quot;&lt;f(@id:v)&quot;2&quot;&gt;&lt;f(@id:t)&quot;8950&quot;&gt;&gt;&lt;r(@id:144)&quot;&quot;&lt;f(@id:v)&quot;2&quot;&gt;&lt;f(@id:t)&quot;10650&quot;&gt;&gt;&lt;r(@id:311)&quot;&quot;&lt;f(@id:v)&quot;2&quot;&gt;&lt;f(@id:t)&quot;10000&quot;&gt;&gt;&lt;r(@id:293)&quot;&quot;&lt;f(@id:v)&quot;2&quot;&gt;&lt;f(@id:t)&quot;9450&quot;&gt;&gt;&lt;r(@id:269)&quot;&quot;&lt;f(@id:v)&quot;2&quot;&gt;&lt;f(@id:t)&quot;8300&quot;&gt;&gt;&lt;r(@id:195)&quot;&quot;&lt;f(@id:v)&quot;2&quot;&gt;&lt;f(@id:t)&quot;7650&quot;&gt;&gt;&lt;r(@id:282)&quot;&quot;&lt;f(@id:v)&quot;2&quot;&gt;&lt;f(@id:t)&quot;4150&quot;&gt;&gt;&lt;r(@id:232)&quot;&quot;&lt;f(@id:v)&quot;2&quot;&gt;&lt;f(@id:t)&quot;7550&quot;&gt;&gt;&lt;r(@id:175)&quot;&quot;&lt;f(@id:v)&quot;2&quot;&gt;&lt;f(@id:t)&quot;10900&quot;&gt;&gt;&lt;r(@id:176)&quot;&quot;&lt;f(@id:v)&quot;2&quot;&gt;&lt;f(@id:t)&quot;9200&quot;&gt;&gt;&lt;r(@id:300)&quot;&quot;&lt;f(@id:v)&quot;2&quot;&gt;&lt;f(@id:t)&quot;9950&quot;&gt;&gt;&lt;r(@id:455)&quot;&quot;&lt;f(@id:v)&quot;2&quot;&gt;&lt;f(@id:t)&quot;10900&quot;&gt;&gt;&lt;r(@id:178)&quot;&quot;&lt;f(@id:v)&quot;2&quot;&gt;&lt;f(@id:t)&quot;10800&quot;&gt;&gt;&lt;r(@id:367)&quot;&quot;&lt;f(@id:v)&quot;1&quot;&gt;&lt;f(@id:t)&quot;6750&quot;&gt;&gt;&lt;r(@id:210)&quot;&quot;&lt;f(@id:v)&quot;2&quot;&gt;&lt;f(@id:t)&quot;9350&quot;&gt;&gt;&lt;r(@id:368)&quot;&quot;&lt;f(@id:v)&quot;2&quot;&gt;&lt;f(@id:t)&quot;850&quot;&gt;&gt;&lt;r(@id:213)&quot;&quot;&lt;f(@id:v)&quot;2&quot;&gt;&lt;f(@id:t)&quot;9200&quot;&gt;&gt;&lt;r(@id:180)&quot;&quot;&lt;f(@id:v)&quot;2&quot;&gt;&lt;f(@id:t)&quot;8900&quot;&gt;&gt;&lt;r(@id:250)&quot;&quot;&lt;f(@id:v)&quot;2&quot;&gt;&lt;f(@id:t)&quot;10150&quot;&gt;&gt;&lt;r(@id:444)&quot;&quot;&lt;f(@id:v)&quot;2&quot;&gt;&lt;f(@id:t)&quot;13050&quot;&gt;&gt;&lt;r(@id:201)&quot;&quot;&lt;f(@id:v)&quot;2&quot;&gt;&lt;f(@id:t)&quot;13550&quot;&gt;&gt;&lt;r(@id:465)&quot;&quot;&lt;f(@id:v)&quot;2&quot;&gt;&lt;f(@id:t)&quot;10400&quot;&gt;&gt;&lt;r(@id:113)&quot;&quot;&lt;f(@id:v)&quot;3&quot;&gt;&lt;f(@id:t)&quot;6500&quot;&gt;&gt;&lt;r(@id:408)&quot;&quot;&lt;f(@id:v)&quot;2&quot;&gt;&lt;f(@id:t)&quot;10000&quot;&gt;&gt;&lt;r(@id:384)&quot;&quot;&lt;f(@id:v)&quot;2&quot;&gt;&lt;f(@id:t)&quot;6800&quot;&gt;&gt;&lt;r(@id:189)&quot;&quot;&lt;f(@id:v)&quot;2&quot;&gt;&lt;f(@id:t)&quot;6500&quot;&gt;&gt;&lt;r(@id:204)&quot;&quot;&lt;f(@id:v)&quot;2&quot;&gt;&lt;f(@id:t)&quot;6500&quot;&gt;&gt;&lt;r(@id:209)&quot;&quot;&lt;f(@id:v)&quot;2&quot;&gt;&lt;f(@id:t)&quot;11150&quot;&gt;&gt;&lt;r(@id:324)&quot;&quot;&lt;f(@id:v)&quot;2&quot;&gt;&lt;f(@id:t)&quot;11150&quot;&gt;&gt;&lt;r(@id:238)&quot;&quot;&lt;f(@id:v)&quot;2&quot;&gt;&lt;f(@id:t)&quot;12350&quot;&gt;&gt;&lt;r(@id:339)&quot;&quot;&lt;f(@id:v)&quot;1&quot;&gt;&lt;f(@id:t)&quot;12650&quot;&gt;&gt;&lt;r(@id:373)&quot;&quot;&lt;f(@id:v)&quot;2&quot;&gt;&lt;f(@id:t)&quot;6650&quot;&gt;&gt;&lt;r(@id:344)&quot;&quot;&lt;f(@id:v)&quot;2&quot;&gt;&lt;f(@id:t)&quot;13800&quot;&gt;&gt;&lt;r(@id:286)&quot;&quot;&lt;f(@id:v)&quot;2&quot;&gt;&lt;f(@id:t)&quot;12600&quot;&gt;&gt;&lt;r(@id:192)&quot;&quot;&lt;f(@id:v)&quot;2&quot;&gt;&lt;f(@id:t)&quot;13700&quot;&gt;&gt;&lt;r(@id:352)&quot;&quot;&lt;f(@id:v)&quot;1&quot;&gt;&lt;f(@id:t)&quot;12950&quot;&gt;&gt;&lt;r(@id:440)&quot;&quot;&lt;f(@id:v)&quot;2&quot;&gt;&lt;f(@id:t)&quot;15400&quot;&gt;&gt;&lt;r(@id:441)&quot;&quot;&lt;f(@id:v)&quot;2&quot;&gt;&lt;f(@id:t)&quot;6100&quot;&gt;&gt;&lt;r(@id:346)&quot;&quot;&lt;f(@id:v)&quot;2&quot;&gt;&lt;f(@id:t)&quot;17700&quot;&gt;&gt;&lt;r(@id:167)&quot;&quot;&lt;f(@id:v)&quot;2&quot;&gt;&lt;f(@id:t)&quot;15800&quot;&gt;&gt;&lt;r(@id:243)&quot;&quot;&lt;f(@id:v)&quot;2&quot;&gt;&lt;f(@id:t)&quot;17550&quot;&gt;&gt;&lt;r(@id:221)&quot;&quot;&lt;f(@id:v)&quot;2&quot;&gt;&lt;f(@id:t)&quot;17650&quot;&gt;&gt;&lt;r(@id:405)&quot;&quot;&lt;f(@id:v)&quot;1&quot;&gt;&lt;f(@id:t)&quot;19000&quot;&gt;&gt;&lt;r(@id:370)&quot;&quot;&lt;f(@id:v)&quot;1&quot;&gt;&lt;f(@id:t)&quot;12850&quot;&gt;&gt;&lt;r(@id:3)&quot;&quot;&lt;f(@id:v)&quot;2&quot;&gt;&lt;f(@id:t)&quot;16150&quot;&gt;&gt;&lt;r(@id:407)&quot;&quot;&lt;f(@id:v)&quot;2&quot;&gt;&lt;f(@id:t)&quot;13650&quot;&gt;&gt;&lt;r(@id:380)&quot;&quot;&lt;f(@id:v)&quot;2&quot;&gt;&lt;f(@id:t)&quot;19350&quot;&gt;&gt;&lt;r(@id:161)&quot;&quot;&lt;f(@id:v)&quot;2&quot;&gt;&lt;f(@id:t)&quot;13650&quot;&gt;&gt;&lt;r(@id:255)&quot;&quot;&lt;f(@id:v)&quot;1&quot;&gt;&lt;f(@id:t)&quot;14450&quot;&gt;&gt;&lt;r(@id:127)&quot;&quot;&lt;f(@id:v)&quot;2&quot;&gt;&lt;f(@id:t)&quot;22150&quot;&gt;&gt;&lt;r(@id:428)&quot;&quot;&lt;f(@id:v)&quot;1&quot;&gt;&lt;f(@id:t)&quot;22650&quot;&gt;&gt;&lt;r(@id:466)&quot;&quot;&lt;f(@id:v)&quot;2&quot;&gt;&lt;f(@id:t)&quot;22800&quot;&gt;&gt;&lt;r(@id:395)&quot;&quot;&lt;f(@id:v)&quot;2&quot;&gt;&lt;f(@id:t)&quot;22950&quot;&gt;&gt;&lt;r(@id:415)&quot;&quot;&lt;f(@id:v)&quot;2&quot;&gt;&lt;f(@id:t)&quot;22350&quot;&gt;&gt;&lt;r(@id:120)&quot;&quot;&lt;f(@id:v)&quot;1&quot;&gt;&lt;f(@id:t)&quot;26650&quot;&gt;&gt;&lt;r(@id:146)&quot;&quot;&lt;f(@id:v)&quot;2&quot;&gt;&lt;f(@id:t)&quot;25850&quot;&gt;&gt;&lt;r(@id:317)&quot;&quot;&lt;f(@id:v)&quot;2&quot;&gt;&lt;f(@id:t)&quot;22650&quot;&gt;&gt;&lt;r(@id:226)&quot;&quot;&lt;f(@id:v)&quot;2&quot;&gt;&lt;f(@id:t)&quot;22750&quot;&gt;&gt;&lt;r(@id:467)&quot;&quot;&lt;f(@id:v)&quot;2&quot;&gt;&lt;f(@id:t)&quot;23850&quot;&gt;&gt;&lt;r(@id:133)&quot;&quot;&lt;f(@id:v)&quot;2&quot;&gt;&lt;f(@id:t)&quot;32000&quot;&gt;&gt;&lt;r(@id:216)&quot;&quot;&lt;f(@id:v)&quot;2&quot;&gt;&lt;f(@id:t)&quot;29300&quot;&gt;&gt;&lt;r(@id:236)&quot;&quot;&lt;f(@id:v)&quot;2&quot;&gt;&lt;f(@id:t)&quot;36500&quot;&gt;&gt;&lt;r(@id:284)&quot;&quot;&lt;f(@id:v)&quot;2&quot;&gt;&lt;f(@id:t)&quot;37550&quot;&gt;&gt;&lt;r(@id:108)&quot;&quot;&lt;f(@id:v)&quot;2&quot;&gt;&lt;f(@id:t)&quot;36900&quot;&gt;&gt;&lt;r(@id:12)&quot;&quot;&lt;f(@id:v)&quot;2&quot;&gt;&lt;f(@id:t)&quot;41300&quot;&gt;&gt;&lt;r(@id:187)&quot;&quot;&lt;f(@id:v)&quot;3&quot;&gt;&lt;f(@id:t)&quot;41750&quot;&gt;&gt;&lt;r(@id:468)&quot;&quot;&lt;f(@id:v)&quot;2&quot;&gt;&lt;f(@id:t)&quot;43750&quot;&gt;&gt;&lt;r(@id:173)&quot;&quot;&lt;f(@id:v)&quot;3&quot;&gt;&lt;f(@id:t)&quot;44650&quot;&gt;&gt;&lt;r(@id:139)&quot;&quot;&lt;f(@id:v)&quot;2&quot;&gt;&lt;f(@id:t)&quot;46400&quot;&gt;&gt;&lt;r(@id:109)&quot;&quot;&lt;f(@id:v)&quot;2&quot;&gt;&lt;f(@id:t)&quot;47750&quot;&gt;&gt;&lt;r(@id:271)&quot;&quot;&lt;f(@id:v)&quot;2&quot;&gt;&lt;f(@id:t)&quot;47600&quot;&gt;&gt;&lt;r(@id:179)&quot;&quot;&lt;f(@id:v)&quot;2&quot;&gt;&lt;f(@id:t)&quot;42400&quot;&gt;&gt;&lt;r(@id:453)&quot;&quot;&lt;f(@id:v)&quot;1&quot;&gt;&lt;f(@id:t)&quot;45900&quot;&gt;&gt;&lt;r(@id:469)&quot;&quot;&lt;f(@id:v)&quot;1&quot;&gt;&lt;f(@id:t)&quot;53450&quot;&gt;&gt;&lt;r(@id:404)&quot;&quot;&lt;f(@id:v)&quot;2&quot;&gt;&lt;f(@id:t)&quot;56000&quot;&gt;&gt;&lt;r(@id:117)&quot;&quot;&lt;f(@id:v)&quot;2&quot;&gt;&lt;f(@id:t)&quot;61800&quot;&gt;&gt;&lt;r(@id:157)&quot;&quot;&lt;f(@id:v)&quot;1&quot;&gt;&lt;f(@id:t)&quot;74200&quot;&gt;&gt;&lt;r(@id:137)&quot;&quot;&lt;f(@id:v)&quot;2&quot;&gt;&lt;f(@id:t)&quot;75800&quot;&gt;&gt;&lt;r(@id:303)&quot;&quot;&lt;f(@id:v)&quot;1&quot;&gt;&lt;f(@id:t)&quot;84600&quot;&gt;&gt;&gt;&lt;d(@id:060)&quot;&quot;&lt;r(@id:112)&quot;&quot;&lt;f(@id:v)&quot;2&quot;&gt;&lt;f(@id:t)&quot;50&quot;&gt;&gt;&lt;r(@id:388)&quot;&quot;&lt;f(@id:v)&quot;2&quot;&gt;&lt;f(@id:t)&quot;300&quot;&gt;&gt;&lt;r(@id:470)&quot;&quot;&lt;f(@id:v)&quot;1&quot;&gt;&lt;f(@id:t)&quot;100&quot;&gt;&gt;&lt;r(@id:436)&quot;&quot;&lt;f(@id:v)&quot;2&quot;&gt;&lt;f(@id:t)&quot;0&quot;&gt;&gt;&lt;r(@id:471)&quot;&quot;&lt;f(@id:v)&quot;1&quot;&gt;&lt;f(@id:t)&quot;100&quot;&gt;&gt;&lt;r(@id:430)&quot;&quot;&lt;f(@id:v)&quot;1&quot;&gt;&lt;f(@id:t)&quot;0&quot;&gt;&gt;&lt;r(@id:187)&quot;&quot;&lt;f(@id:v)&quot;3&quot;&gt;&lt;f(@id:t)&quot;0&quot;&gt;&gt;&lt;r(@id:361)&quot;&quot;&lt;f(@id:v)&quot;2&quot;&gt;&lt;f(@id:t)&quot;1400&quot;&gt;&gt;&lt;r(@id:472)&quot;&quot;&lt;f(@id:v)&quot;1&quot;&gt;&lt;f(@id:t)&quot;0&quot;&gt;&gt;&lt;r(@id:314)&quot;&quot;&lt;f(@id:v)&quot;1&quot;&gt;&lt;f(@id:t)&quot;800&quot;&gt;&gt;&lt;r(@id:473)&quot;&quot;&lt;f(@id:v)&quot;2&quot;&gt;&lt;f(@id:t)&quot;1550&quot;&gt;&gt;&lt;r(@id:109)&quot;&quot;&lt;f(@id:v)&quot;1&quot;&gt;&lt;f(@id:t)&quot;550&quot;&gt;&gt;&lt;r(@id:365)&quot;&quot;&lt;f(@id:v)&quot;1&quot;&gt;&lt;f(@id:t)&quot;2300&quot;&gt;&gt;&lt;r(@id:396)&quot;&quot;&lt;f(@id:v)&quot;1&quot;&gt;&lt;f(@id:t)&quot;2300&quot;&gt;&gt;&lt;r(@id:338)&quot;&quot;&lt;f(@id:v)&quot;1&quot;&gt;&lt;f(@id:t)&quot;1000&quot;&gt;&gt;&lt;r(@id:105)&quot;&quot;&lt;f(@id:v)&quot;2&quot;&gt;&lt;f(@id:t)&quot;1950&quot;&gt;&gt;&lt;r(@id:284)&quot;&quot;&lt;f(@id:v)&quot;2&quot;&gt;&lt;f(@id:t)&quot;1950&quot;&gt;&gt;&lt;r(@id:399)&quot;&quot;&lt;f(@id:v)&quot;2&quot;&gt;&lt;f(@id:t)&quot;1750&quot;&gt;&gt;&lt;r(@id:31)&quot;&quot;&lt;f(@id:v)&quot;2&quot;&gt;&lt;f(@id:t)&quot;1450&quot;&gt;&gt;&lt;r(@id:444)&quot;&quot;&lt;f(@id:v)&quot;2&quot;&gt;&lt;f(@id:t)&quot;1450&quot;&gt;&gt;&lt;r(@id:239)&quot;&quot;&lt;f(@id:v)&quot;1&quot;&gt;&lt;f(@id:t)&quot;2500&quot;&gt;&gt;&lt;r(@id:374)&quot;&quot;&lt;f(@id:v)&quot;2&quot;&gt;&lt;f(@id:t)&quot;3150&quot;&gt;&gt;&lt;r(@id:443)&quot;&quot;&lt;f(@id:v)&quot;1&quot;&gt;&lt;f(@id:t)&quot;450&quot;&gt;&gt;&lt;r(@id:433)&quot;&quot;&lt;f(@id:v)&quot;1&quot;&gt;&lt;f(@id:t)&quot;1250&quot;&gt;&gt;&lt;r(@id:418)&quot;&quot;&lt;f(@id:v)&quot;2&quot;&gt;&lt;f(@id:t)&quot;0&quot;&gt;&gt;&lt;r(@id:474)&quot;&quot;&lt;f(@id:v)&quot;2&quot;&gt;&lt;f(@id:t)&quot;2050&quot;&gt;&gt;&lt;r(@id:128)&quot;&quot;&lt;f(@id:v)&quot;1&quot;&gt;&lt;f(@id:t)&quot;650&quot;&gt;&gt;&lt;r(@id:113)&quot;&quot;&lt;f(@id:v)&quot;3&quot;&gt;&lt;f(@id:t)&quot;1500&quot;&gt;&gt;&lt;r(@id:230)&quot;&quot;&lt;f(@id:v)&quot;1&quot;&gt;&lt;f(@id:t)&quot;4400&quot;&gt;&gt;&lt;r(@id:281)&quot;&quot;&lt;f(@id:v)&quot;1&quot;&gt;&lt;f(@id:t)&quot;700&quot;&gt;&gt;&lt;r(@id:421)&quot;&quot;&lt;f(@id:v)&quot;2&quot;&gt;&lt;f(@id:t)&quot;2350&quot;&gt;&gt;&lt;r(@id:132)&quot;&quot;&lt;f(@id:v)&quot;2&quot;&gt;&lt;f(@id:t)&quot;1200&quot;&gt;&gt;&lt;r(@id:288)&quot;&quot;&lt;f(@id:v)&quot;2&quot;&gt;&lt;f(@id:t)&quot;2100&quot;&gt;&gt;&lt;r(@id:235)&quot;&quot;&lt;f(@id:v)&quot;1&quot;&gt;&lt;f(@id:t)&quot;3700&quot;&gt;&gt;&lt;r(@id:380)&quot;&quot;&lt;f(@id:v)&quot;1&quot;&gt;&lt;f(@id:t)&quot;3750&quot;&gt;&gt;&lt;r(@id:133)&quot;&quot;&lt;f(@id:v)&quot;2&quot;&gt;&lt;f(@id:t)&quot;4200&quot;&gt;&gt;&lt;r(@id:454)&quot;&quot;&lt;f(@id:v)&quot;1&quot;&gt;&lt;f(@id:t)&quot;0&quot;&gt;&gt;&lt;r(@id:364)&quot;&quot;&lt;f(@id:v)&quot;1&quot;&gt;&lt;f(@id:t)&quot;50&quot;&gt;&gt;&lt;r(@id:410)&quot;&quot;&lt;f(@id:v)&quot;2&quot;&gt;&lt;f(@id:t)&quot;2250&quot;&gt;&gt;&lt;r(@id:346)&quot;&quot;&lt;f(@id:v)&quot;1&quot;&gt;&lt;f(@id:t)&quot;3900&quot;&gt;&gt;&lt;r(@id:115)&quot;&quot;&lt;f(@id:v)&quot;2&quot;&gt;&lt;f(@id:t)&quot;2800&quot;&gt;&gt;&lt;r(@id:116)&quot;&quot;&lt;f(@id:v)&quot;2&quot;&gt;&lt;f(@id:t)&quot;4300&quot;&gt;&gt;&lt;r(@id:117)&quot;&quot;&lt;f(@id:v)&quot;1&quot;&gt;&lt;f(@id:t)&quot;4200&quot;&gt;&gt;&lt;r(@id:101)&quot;&quot;&lt;f(@id:v)&quot;1&quot;&gt;&lt;f(@id:t)&quot;3950&quot;&gt;&gt;&lt;r(@id:120)&quot;&quot;&lt;f(@id:v)&quot;2&quot;&gt;&lt;f(@id:t)&quot;4250&quot;&gt;&gt;&lt;r(@id:203)&quot;&quot;&lt;f(@id:v)&quot;2&quot;&gt;&lt;f(@id:t)&quot;4050&quot;&gt;&gt;&lt;r(@id:236)&quot;&quot;&lt;f(@id:v)&quot;2&quot;&gt;&lt;f(@id:t)&quot;3750&quot;&gt;&gt;&lt;r(@id:300)&quot;&quot;&lt;f(@id:v)&quot;1&quot;&gt;&lt;f(@id:t)&quot;1000&quot;&gt;&gt;&lt;r(@id:276)&quot;&quot;&lt;f(@id:v)&quot;1&quot;&gt;&lt;f(@id:t)&quot;250&quot;&gt;&gt;&lt;r(@id:348)&quot;&quot;&lt;f(@id:v)&quot;1&quot;&gt;&lt;f(@id:t)&quot;3300&quot;&gt;&gt;&lt;r(@id:405)&quot;&quot;&lt;f(@id:v)&quot;2&quot;&gt;&lt;f(@id:t)&quot;0&quot;&gt;&gt;&lt;r(@id:270)&quot;&quot;&lt;f(@id:v)&quot;1&quot;&gt;&lt;f(@id:t)&quot;3750&quot;&gt;&gt;&lt;r(@id:366)&quot;&quot;&lt;f(@id:v)&quot;3&quot;&gt;&lt;f(@id:t)&quot;4200&quot;&gt;&gt;&lt;r(@id:260)&quot;&quot;&lt;f(@id:v)&quot;2&quot;&gt;&lt;f(@id:t)&quot;4000&quot;&gt;&gt;&lt;r(@id:397)&quot;&quot;&lt;f(@id:v)&quot;2&quot;&gt;&lt;f(@id:t)&quot;4000&quot;&gt;&gt;&lt;r(@id:179)&quot;&quot;&lt;f(@id:v)&quot;2&quot;&gt;&lt;f(@id:t)&quot;4200&quot;&gt;&gt;&lt;r(@id:217)&quot;&quot;&lt;f(@id:v)&quot;2&quot;&gt;&lt;f(@id:t)&quot;650&quot;&gt;&gt;&lt;r(@id:354)&quot;&quot;&lt;f(@id:v)&quot;2&quot;&gt;&lt;f(@id:t)&quot;3250&quot;&gt;&gt;&lt;r(@id:371)&quot;&quot;&lt;f(@id:v)&quot;2&quot;&gt;&lt;f(@id:t)&quot;800&quot;&gt;&gt;&lt;r(@id:372)&quot;&quot;&lt;f(@id:v)&quot;1&quot;&gt;&lt;f(@id:t)&quot;5200&quot;&gt;&gt;&lt;r(@id:71)&quot;&quot;&lt;f(@id:v)&quot;1&quot;&gt;&lt;f(@id:t)&quot;6050&quot;&gt;&gt;&lt;r(@id:183)&quot;&quot;&lt;f(@id:v)&quot;1&quot;&gt;&lt;f(@id:t)&quot;3800&quot;&gt;&gt;&lt;r(@id:345)&quot;&quot;&lt;f(@id:v)&quot;2&quot;&gt;&lt;f(@id:t)&quot;1250&quot;&gt;&gt;&lt;r(@id:432)&quot;&quot;&lt;f(@id:v)&quot;1&quot;&gt;&lt;f(@id:t)&quot;4750&quot;&gt;&gt;&lt;r(@id:428)&quot;&quot;&lt;f(@id:v)&quot;1&quot;&gt;&lt;f(@id:t)&quot;5450&quot;&gt;&gt;&lt;r(@id:355)&quot;&quot;&lt;f(@id:v)&quot;2&quot;&gt;&lt;f(@id:t)&quot;3750&quot;&gt;&gt;&lt;r(@id:356)&quot;&quot;&lt;f(@id:v)&quot;3&quot;&gt;&lt;f(@id:t)&quot;1700&quot;&gt;&gt;&lt;r(@id:201)&quot;&quot;&lt;f(@id:v)&quot;1&quot;&gt;&lt;f(@id:t)&quot;6400&quot;&gt;&gt;&lt;r(@id:184)&quot;&quot;&lt;f(@id:v)&quot;1&quot;&gt;&lt;f(@id:t)&quot;4250&quot;&gt;&gt;&lt;r(@id:227)&quot;&quot;&lt;f(@id:v)&quot;2&quot;&gt;&lt;f(@id:t)&quot;4700&quot;&gt;&gt;&lt;r(@id:401)&quot;&quot;&lt;f(@id:v)&quot;1&quot;&gt;&lt;f(@id:t)&quot;3850&quot;&gt;&gt;&lt;r(@id:342)&quot;&quot;&lt;f(@id:v)&quot;1&quot;&gt;&lt;f(@id:t)&quot;4050&quot;&gt;&gt;&lt;r(@id:424)&quot;&quot;&lt;f(@id:v)&quot;2&quot;&gt;&lt;f(@id:t)&quot;1500&quot;&gt;&gt;&lt;r(@id:379)&quot;&quot;&lt;f(@id:v)&quot;2&quot;&gt;&lt;f(@id:t)&quot;5600&quot;&gt;&gt;&lt;r(@id:463)&quot;&quot;&lt;f(@id:v)&quot;1&quot;&gt;&lt;f(@id:t)&quot;1050&quot;&gt;&gt;&lt;r(@id:261)&quot;&quot;&lt;f(@id:v)&quot;2&quot;&gt;&lt;f(@id:t)&quot;5450&quot;&gt;&gt;&lt;r(@id:167)&quot;&quot;&lt;f(@id:v)&quot;2&quot;&gt;&lt;f(@id:t)&quot;6750&quot;&gt;&gt;&lt;r(@id:403)&quot;&quot;&lt;f(@id:v)&quot;1&quot;&gt;&lt;f(@id:t)&quot;5900&quot;&gt;&gt;&lt;r(@id:408)&quot;&quot;&lt;f(@id:v)&quot;2&quot;&gt;&lt;f(@id:t)&quot;5900&quot;&gt;&gt;&lt;r(@id:150)&quot;&quot;&lt;f(@id:v)&quot;2&quot;&gt;&lt;f(@id:t)&quot;4850&quot;&gt;&gt;&lt;r(@id:168)&quot;&quot;&lt;f(@id:v)&quot;1&quot;&gt;&lt;f(@id:t)&quot;1600&quot;&gt;&gt;&lt;r(@id:170)&quot;&quot;&lt;f(@id:v)&quot;2&quot;&gt;&lt;f(@id:t)&quot;2900&quot;&gt;&gt;&lt;r(@id:447)&quot;&quot;&lt;f(@id:v)&quot;1&quot;&gt;&lt;f(@id:t)&quot;750&quot;&gt;&gt;&lt;r(@id:363)&quot;&quot;&lt;f(@id:v)&quot;1&quot;&gt;&lt;f(@id:t)&quot;0&quot;&gt;&gt;&lt;r(@id:119)&quot;&quot;&lt;f(@id:v)&quot;1&quot;&gt;&lt;f(@id:t)&quot;4350&quot;&gt;&gt;&lt;r(@id:188)&quot;&quot;&lt;f(@id:v)&quot;2&quot;&gt;&lt;f(@id:t)&quot;5650&quot;&gt;&gt;&lt;r(@id:189)&quot;&quot;&lt;f(@id:v)&quot;2&quot;&gt;&lt;f(@id:t)&quot;4750&quot;&gt;&gt;&lt;r(@id:195)&quot;&quot;&lt;f(@id:v)&quot;1&quot;&gt;&lt;f(@id:t)&quot;5400&quot;&gt;&gt;&lt;r(@id:204)&quot;&quot;&lt;f(@id:v)&quot;2&quot;&gt;&lt;f(@id:t)&quot;4850&quot;&gt;&gt;&lt;r(@id:191)&quot;&quot;&lt;f(@id:v)&quot;1&quot;&gt;&lt;f(@id:t)&quot;1600&quot;&gt;&gt;&lt;r(@id:192)&quot;&quot;&lt;f(@id:v)&quot;2&quot;&gt;&lt;f(@id:t)&quot;6350&quot;&gt;&gt;&lt;r(@id:347)&quot;&quot;&lt;f(@id:v)&quot;2&quot;&gt;&lt;f(@id:t)&quot;3700&quot;&gt;&gt;&lt;r(@id:206)&quot;&quot;&lt;f(@id:v)&quot;2&quot;&gt;&lt;f(@id:t)&quot;3450&quot;&gt;&gt;&lt;r(@id:125)&quot;&quot;&lt;f(@id:v)&quot;1&quot;&gt;&lt;f(@id:t)&quot;1300&quot;&gt;&gt;&lt;r(@id:317)&quot;&quot;&lt;f(@id:v)&quot;2&quot;&gt;&lt;f(@id:t)&quot;5800&quot;&gt;&gt;&lt;r(@id:134)&quot;&quot;&lt;f(@id:v)&quot;2&quot;&gt;&lt;f(@id:t)&quot;3900&quot;&gt;&gt;&lt;r(@id:175)&quot;&quot;&lt;f(@id:v)&quot;1&quot;&gt;&lt;f(@id:t)&quot;500&quot;&gt;&gt;&lt;r(@id:238)&quot;&quot;&lt;f(@id:v)&quot;2&quot;&gt;&lt;f(@id:t)&quot;4800&quot;&gt;&gt;&lt;r(@id:178)&quot;&quot;&lt;f(@id:v)&quot;2&quot;&gt;&lt;f(@id:t)&quot;4350&quot;&gt;&gt;&lt;r(@id:111)&quot;&quot;&lt;f(@id:v)&quot;2&quot;&gt;&lt;f(@id:t)&quot;200&quot;&gt;&gt;&lt;r(@id:351)&quot;&quot;&lt;f(@id:v)&quot;2&quot;&gt;&lt;f(@id:t)&quot;5050&quot;&gt;&gt;&lt;r(@id:367)&quot;&quot;&lt;f(@id:v)&quot;1&quot;&gt;&lt;f(@id:t)&quot;5850&quot;&gt;&gt;&lt;r(@id:386)&quot;&quot;&lt;f(@id:v)&quot;2&quot;&gt;&lt;f(@id:t)&quot;4600&quot;&gt;&gt;&lt;r(@id:412)&quot;&quot;&lt;f(@id:v)&quot;2&quot;&gt;&lt;f(@id:t)&quot;3700&quot;&gt;&gt;&lt;r(@id:446)&quot;&quot;&lt;f(@id:v)&quot;2&quot;&gt;&lt;f(@id:t)&quot;5350&quot;&gt;&gt;&lt;r(@id:475)&quot;&quot;&lt;f(@id:v)&quot;2&quot;&gt;&lt;f(@id:t)&quot;6200&quot;&gt;&gt;&lt;r(@id:476)&quot;&quot;&lt;f(@id:v)&quot;2&quot;&gt;&lt;f(@id:t)&quot;7700&quot;&gt;&gt;&lt;r(@id:389)&quot;&quot;&lt;f(@id:v)&quot;2&quot;&gt;&lt;f(@id:t)&quot;3950&quot;&gt;&gt;&lt;r(@id:52)&quot;&quot;&lt;f(@id:v)&quot;1&quot;&gt;&lt;f(@id:t)&quot;7050&quot;&gt;&gt;&lt;r(@id:62)&quot;&quot;&lt;f(@id:v)&quot;1&quot;&gt;&lt;f(@id:t)&quot;6250&quot;&gt;&gt;&lt;r(@id:460)&quot;&quot;&lt;f(@id:v)&quot;2&quot;&gt;&lt;f(@id:t)&quot;5750&quot;&gt;&gt;&lt;r(@id:442)&quot;&quot;&lt;f(@id:v)&quot;2&quot;&gt;&lt;f(@id:t)&quot;4800&quot;&gt;&gt;&lt;r(@id:159)&quot;&quot;&lt;f(@id:v)&quot;1&quot;&gt;&lt;f(@id:t)&quot;5000&quot;&gt;&gt;&lt;r(@id:457)&quot;&quot;&lt;f(@id:v)&quot;2&quot;&gt;&lt;f(@id:t)&quot;6100&quot;&gt;&gt;&lt;r(@id:376)&quot;&quot;&lt;f(@id:v)&quot;2&quot;&gt;&lt;f(@id:t)&quot;4750&quot;&gt;&gt;&lt;r(@id:308)&quot;&quot;&lt;f(@id:v)&quot;1&quot;&gt;&lt;f(@id:t)&quot;5950&quot;&gt;&gt;&lt;r(@id:202)&quot;&quot;&lt;f(@id:v)&quot;1&quot;&gt;&lt;f(@id:t)&quot;8400&quot;&gt;&gt;&lt;r(@id:268)&quot;&quot;&lt;f(@id:v)&quot;2&quot;&gt;&lt;f(@id:t)&quot;8950&quot;&gt;&gt;&lt;r(@id:293)&quot;&quot;&lt;f(@id:v)&quot;1&quot;&gt;&lt;f(@id:t)&quot;8000&quot;&gt;&gt;&lt;r(@id:269)&quot;&quot;&lt;f(@id:v)&quot;2&quot;&gt;&lt;f(@id:t)&quot;7150&quot;&gt;&gt;&lt;r(@id:173)&quot;&quot;&lt;f(@id:v)&quot;1&quot;&gt;&lt;f(@id:t)&quot;3500&quot;&gt;&gt;&lt;r(@id:196)&quot;&quot;&lt;f(@id:v)&quot;2&quot;&gt;&lt;f(@id:t)&quot;8050&quot;&gt;&gt;&lt;r(@id:404)&quot;&quot;&lt;f(@id:v)&quot;2&quot;&gt;&lt;f(@id:t)&quot;8300&quot;&gt;&gt;&lt;r(@id:200)&quot;&quot;&lt;f(@id:v)&quot;1&quot;&gt;&lt;f(@id:t)&quot;3300&quot;&gt;&gt;&lt;r(@id:414)&quot;&quot;&lt;f(@id:v)&quot;2&quot;&gt;&lt;f(@id:t)&quot;4250&quot;&gt;&gt;&lt;r(@id:137)&quot;&quot;&lt;f(@id:v)&quot;1&quot;&gt;&lt;f(@id:t)&quot;7750&quot;&gt;&gt;&lt;r(@id:352)&quot;&quot;&lt;f(@id:v)&quot;2&quot;&gt;&lt;f(@id:t)&quot;8650&quot;&gt;&gt;&lt;r(@id:406)&quot;&quot;&lt;f(@id:v)&quot;2&quot;&gt;&lt;f(@id:t)&quot;8600&quot;&gt;&gt;&lt;r(@id:72)&quot;&quot;&lt;f(@id:v)&quot;1&quot;&gt;&lt;f(@id:t)&quot;8850&quot;&gt;&gt;&lt;r(@id:437)&quot;&quot;&lt;f(@id:v)&quot;2&quot;&gt;&lt;f(@id:t)&quot;7200&quot;&gt;&gt;&lt;r(@id:420)&quot;&quot;&lt;f(@id:v)&quot;1&quot;&gt;&lt;f(@id:t)&quot;11250&quot;&gt;&gt;&lt;r(@id:243)&quot;&quot;&lt;f(@id:v)&quot;1&quot;&gt;&lt;f(@id:t)&quot;8100&quot;&gt;&gt;&lt;r(@id:246)&quot;&quot;&lt;f(@id:v)&quot;1&quot;&gt;&lt;f(@id:t)&quot;10750&quot;&gt;&gt;&lt;r(@id:360)&quot;&quot;&lt;f(@id:v)&quot;2&quot;&gt;&lt;f(@id:t)&quot;11100&quot;&gt;&gt;&lt;r(@id:362)&quot;&quot;&lt;f(@id:v)&quot;2&quot;&gt;&lt;f(@id:t)&quot;7500&quot;&gt;&gt;&lt;r(@id:477)&quot;&quot;&lt;f(@id:v)&quot;1&quot;&gt;&lt;f(@id:t)&quot;11500&quot;&gt;&gt;&lt;r(@id:282)&quot;&quot;&lt;f(@id:v)&quot;2&quot;&gt;&lt;f(@id:t)&quot;8700&quot;&gt;&gt;&lt;r(@id:156)&quot;&quot;&lt;f(@id:v)&quot;2&quot;&gt;&lt;f(@id:t)&quot;6700&quot;&gt;&gt;&lt;r(@id:197)&quot;&quot;&lt;f(@id:v)&quot;2&quot;&gt;&lt;f(@id:t)&quot;10750&quot;&gt;&gt;&lt;r(@id:244)&quot;&quot;&lt;f(@id:v)&quot;2&quot;&gt;&lt;f(@id:t)&quot;4900&quot;&gt;&gt;&lt;r(@id:157)&quot;&quot;&lt;f(@id:v)&quot;2&quot;&gt;&lt;f(@id:t)&quot;1050&quot;&gt;&gt;&lt;r(@id:152)&quot;&quot;&lt;f(@id:v)&quot;2&quot;&gt;&lt;f(@id:t)&quot;7050&quot;&gt;&gt;&lt;r(@id:228)&quot;&quot;&lt;f(@id:v)&quot;2&quot;&gt;&lt;f(@id:t)&quot;11400&quot;&gt;&gt;&lt;r(@id:153)&quot;&quot;&lt;f(@id:v)&quot;2&quot;&gt;&lt;f(@id:t)&quot;11850&quot;&gt;&gt;&lt;r(@id:324)&quot;&quot;&lt;f(@id:v)&quot;2&quot;&gt;&lt;f(@id:t)&quot;3100&quot;&gt;&gt;&lt;r(@id:245)&quot;&quot;&lt;f(@id:v)&quot;2&quot;&gt;&lt;f(@id:t)&quot;3750&quot;&gt;&gt;&lt;r(@id:233)&quot;&quot;&lt;f(@id:v)&quot;1&quot;&gt;&lt;f(@id:t)&quot;0&quot;&gt;&gt;&lt;r(@id:419)&quot;&quot;&lt;f(@id:v)&quot;1&quot;&gt;&lt;f(@id:t)&quot;9900&quot;&gt;&gt;&lt;r(@id:135)&quot;&quot;&lt;f(@id:v)&quot;2&quot;&gt;&lt;f(@id:t)&quot;3800&quot;&gt;&gt;&lt;r(@id:350)&quot;&quot;&lt;f(@id:v)&quot;2&quot;&gt;&lt;f(@id:t)&quot;10750&quot;&gt;&gt;&lt;r(@id:136)&quot;&quot;&lt;f(@id:v)&quot;1&quot;&gt;&lt;f(@id:t)&quot;12850&quot;&gt;&gt;&lt;r(@id:416)&quot;&quot;&lt;f(@id:v)&quot;1&quot;&gt;&lt;f(@id:t)&quot;3550&quot;&gt;&gt;&lt;r(@id:398)&quot;&quot;&lt;f(@id:v)&quot;2&quot;&gt;&lt;f(@id:t)&quot;400&quot;&gt;&gt;&lt;r(@id:213)&quot;&quot;&lt;f(@id:v)&quot;1&quot;&gt;&lt;f(@id:t)&quot;5150&quot;&gt;&gt;&lt;r(@id:214)&quot;&quot;&lt;f(@id:v)&quot;1&quot;&gt;&lt;f(@id:t)&quot;3700&quot;&gt;&gt;&lt;r(@id:127)&quot;&quot;&lt;f(@id:v)&quot;1&quot;&gt;&lt;f(@id:t)&quot;4200&quot;&gt;&gt;&lt;r(@id:180)&quot;&quot;&lt;f(@id:v)&quot;2&quot;&gt;&lt;f(@id:t)&quot;5850&quot;&gt;&gt;&lt;r(@id:216)&quot;&quot;&lt;f(@id:v)&quot;2&quot;&gt;&lt;f(@id:t)&quot;9000&quot;&gt;&gt;&lt;r(@id:250)&quot;&quot;&lt;f(@id:v)&quot;1&quot;&gt;&lt;f(@id:t)&quot;8500&quot;&gt;&gt;&lt;r(@id:453)&quot;&quot;&lt;f(@id:v)&quot;1&quot;&gt;&lt;f(@id:t)&quot;7100&quot;&gt;&gt;&lt;r(@id:61)&quot;&quot;&lt;f(@id:v)&quot;1&quot;&gt;&lt;f(@id:t)&quot;5450&quot;&gt;&gt;&lt;r(@id:373)&quot;&quot;&lt;f(@id:v)&quot;1&quot;&gt;&lt;f(@id:t)&quot;11000&quot;&gt;&gt;&lt;r(@id:344)&quot;&quot;&lt;f(@id:v)&quot;2&quot;&gt;&lt;f(@id:t)&quot;12650&quot;&gt;&gt;&lt;r(@id:392)&quot;&quot;&lt;f(@id:v)&quot;3&quot;&gt;&lt;f(@id:t)&quot;10050&quot;&gt;&gt;&lt;r(@id:301)&quot;&quot;&lt;f(@id:v)&quot;2&quot;&gt;&lt;f(@id:t)&quot;11500&quot;&gt;&gt;&lt;r(@id:326)&quot;&quot;&lt;f(@id:v)&quot;2&quot;&gt;&lt;f(@id:t)&quot;9750&quot;&gt;&gt;&lt;r(@id:229)&quot;&quot;&lt;f(@id:v)&quot;2&quot;&gt;&lt;f(@id:t)&quot;9700&quot;&gt;&gt;&lt;r(@id:194)&quot;&quot;&lt;f(@id:v)&quot;2&quot;&gt;&lt;f(@id:t)&quot;12650&quot;&gt;&gt;&lt;r(@id:171)&quot;&quot;&lt;f(@id:v)&quot;2&quot;&gt;&lt;f(@id:t)&quot;13500&quot;&gt;&gt;&lt;r(@id:144)&quot;&quot;&lt;f(@id:v)&quot;2&quot;&gt;&lt;f(@id:t)&quot;11150&quot;&gt;&gt;&lt;r(@id:311)&quot;&quot;&lt;f(@id:v)&quot;1&quot;&gt;&lt;f(@id:t)&quot;14200&quot;&gt;&gt;&lt;r(@id:232)&quot;&quot;&lt;f(@id:v)&quot;2&quot;&gt;&lt;f(@id:t)&quot;13200&quot;&gt;&gt;&lt;r(@id:124)&quot;&quot;&lt;f(@id:v)&quot;1&quot;&gt;&lt;f(@id:t)&quot;9350&quot;&gt;&gt;&lt;r(@id:177)&quot;&quot;&lt;f(@id:v)&quot;2&quot;&gt;&lt;f(@id:t)&quot;5250&quot;&gt;&gt;&lt;r(@id:339)&quot;&quot;&lt;f(@id:v)&quot;1&quot;&gt;&lt;f(@id:t)&quot;11050&quot;&gt;&gt;&lt;r(@id:138)&quot;&quot;&lt;f(@id:v)&quot;1&quot;&gt;&lt;f(@id:t)&quot;3950&quot;&gt;&gt;&lt;r(@id:163)&quot;&quot;&lt;f(@id:v)&quot;2&quot;&gt;&lt;f(@id:t)&quot;15650&quot;&gt;&gt;&lt;r(@id:249)&quot;&quot;&lt;f(@id:v)&quot;1&quot;&gt;&lt;f(@id:t)&quot;13800&quot;&gt;&gt;&lt;r(@id:353)&quot;&quot;&lt;f(@id:v)&quot;2&quot;&gt;&lt;f(@id:t)&quot;15000&quot;&gt;&gt;&lt;r(@id:478)&quot;&quot;&lt;f(@id:v)&quot;2&quot;&gt;&lt;f(@id:t)&quot;11750&quot;&gt;&gt;&lt;r(@id:375)&quot;&quot;&lt;f(@id:v)&quot;2&quot;&gt;&lt;f(@id:t)&quot;16250&quot;&gt;&gt;&lt;r(@id:393)&quot;&quot;&lt;f(@id:v)&quot;2&quot;&gt;&lt;f(@id:t)&quot;15700&quot;&gt;&gt;&lt;r(@id:395)&quot;&quot;&lt;f(@id:v)&quot;2&quot;&gt;&lt;f(@id:t)&quot;15300&quot;&gt;&gt;&lt;r(@id:172)&quot;&quot;&lt;f(@id:v)&quot;1&quot;&gt;&lt;f(@id:t)&quot;15750&quot;&gt;&gt;&lt;r(@id:384)&quot;&quot;&lt;f(@id:v)&quot;2&quot;&gt;&lt;f(@id:t)&quot;14400&quot;&gt;&gt;&lt;r(@id:415)&quot;&quot;&lt;f(@id:v)&quot;2&quot;&gt;&lt;f(@id:t)&quot;16300&quot;&gt;&gt;&lt;r(@id:12)&quot;&quot;&lt;f(@id:v)&quot;1&quot;&gt;&lt;f(@id:t)&quot;15250&quot;&gt;&gt;&lt;r(@id:42)&quot;&quot;&lt;f(@id:v)&quot;1&quot;&gt;&lt;f(@id:t)&quot;16950&quot;&gt;&gt;&lt;r(@id:370)&quot;&quot;&lt;f(@id:v)&quot;2&quot;&gt;&lt;f(@id:t)&quot;21150&quot;&gt;&gt;&lt;r(@id:1)&quot;&quot;&lt;f(@id:v)&quot;1&quot;&gt;&lt;f(@id:t)&quot;21050&quot;&gt;&gt;&lt;r(@id:330)&quot;&quot;&lt;f(@id:v)&quot;1&quot;&gt;&lt;f(@id:t)&quot;15950&quot;&gt;&gt;&lt;r(@id:407)&quot;&quot;&lt;f(@id:v)&quot;2&quot;&gt;&lt;f(@id:t)&quot;24400&quot;&gt;&gt;&lt;r(@id:271)&quot;&quot;&lt;f(@id:v)&quot;2&quot;&gt;&lt;f(@id:t)&quot;25600&quot;&gt;&gt;&lt;r(@id:479)&quot;&quot;&lt;f(@id:v)&quot;2&quot;&gt;&lt;f(@id:t)&quot;21450&quot;&gt;&gt;&lt;r(@id:458)&quot;&quot;&lt;f(@id:v)&quot;2&quot;&gt;&lt;f(@id:t)&quot;28400&quot;&gt;&gt;&lt;r(@id:122)&quot;&quot;&lt;f(@id:v)&quot;1&quot;&gt;&lt;f(@id:t)&quot;33300&quot;&gt;&gt;&lt;r(@id:108)&quot;&quot;&lt;f(@id:v)&quot;3&quot;&gt;&lt;f(@id:t)&quot;27500&quot;&gt;&gt;&lt;r(@id:199)&quot;&quot;&lt;f(@id:v)&quot;2&quot;&gt;&lt;f(@id:t)&quot;28650&quot;&gt;&gt;&lt;r(@id:480)&quot;&quot;&lt;f(@id:v)&quot;1&quot;&gt;&lt;f(@id:t)&quot;35700&quot;&gt;&gt;&lt;r(@id:441)&quot;&quot;&lt;f(@id:v)&quot;2&quot;&gt;&lt;f(@id:t)&quot;34350&quot;&gt;&gt;&lt;r(@id:481)&quot;&quot;&lt;f(@id:v)&quot;1&quot;&gt;&lt;f(@id:t)&quot;50350&quot;&gt;&gt;&lt;r(@id:349)&quot;&quot;&lt;f(@id:v)&quot;2&quot;&gt;&lt;f(@id:t)&quot;49750&quot;&gt;&gt;&lt;r(@id:482)&quot;&quot;&lt;f(@id:v)&quot;2&quot;&gt;&lt;f(@id:t)&quot;54600&quot;&gt;&gt;&gt;&lt;d(@id:061)&quot;&quot;&lt;r(@id:230)&quot;&quot;&lt;f(@id:v)&quot;2&quot;&gt;&lt;f(@id:t)&quot;0&quot;&gt;&gt;&lt;r(@id:286)&quot;&quot;&lt;f(@id:v)&quot;1&quot;&gt;&lt;f(@id:t)&quot;0&quot;&gt;&gt;&lt;r(@id:101)&quot;&quot;&lt;f(@id:v)&quot;1&quot;&gt;&lt;f(@id:t)&quot;0&quot;&gt;&gt;&lt;r(@id:271)&quot;&quot;&lt;f(@id:v)&quot;2&quot;&gt;&lt;f(@id:t)&quot;0&quot;&gt;&gt;&lt;r(@id:423)&quot;&quot;&lt;f(@id:v)&quot;2&quot;&gt;&lt;f(@id:t)&quot;600&quot;&gt;&gt;&lt;r(@id:405)&quot;&quot;&lt;f(@id:v)&quot;1&quot;&gt;&lt;f(@id:t)&quot;0&quot;&gt;&gt;&lt;r(@id:163)&quot;&quot;&lt;f(@id:v)&quot;1&quot;&gt;&lt;f(@id:t)&quot;900&quot;&gt;&gt;&lt;r(@id:415)&quot;&quot;&lt;f(@id:v)&quot;3&quot;&gt;&lt;f(@id:t)&quot;0&quot;&gt;&gt;&lt;r(@id:1)&quot;&quot;&lt;f(@id:v)&quot;2&quot;&gt;&lt;f(@id:t)&quot;1500&quot;&gt;&gt;&lt;r(@id:399)&quot;&quot;&lt;f(@id:v)&quot;1&quot;&gt;&lt;f(@id:t)&quot;1200&quot;&gt;&gt;&lt;r(@id:371)&quot;&quot;&lt;f(@id:v)&quot;2&quot;&gt;&lt;f(@id:t)&quot;700&quot;&gt;&gt;&lt;r(@id:428)&quot;&quot;&lt;f(@id:v)&quot;1&quot;&gt;&lt;f(@id:t)&quot;150&quot;&gt;&gt;&lt;r(@id:483)&quot;&quot;&lt;f(@id:v)&quot;2&quot;&gt;&lt;f(@id:t)&quot;2450&quot;&gt;&gt;&lt;r(@id:172)&quot;&quot;&lt;f(@id:v)&quot;2&quot;&gt;&lt;f(@id:t)&quot;2200&quot;&gt;&gt;&lt;r(@id:125)&quot;&quot;&lt;f(@id:v)&quot;1&quot;&gt;&lt;f(@id:t)&quot;2400&quot;&gt;&gt;&lt;r(@id:236)&quot;&quot;&lt;f(@id:v)&quot;1&quot;&gt;&lt;f(@id:t)&quot;550&quot;&gt;&gt;&lt;r(@id:200)&quot;&quot;&lt;f(@id:v)&quot;2&quot;&gt;&lt;f(@id:t)&quot;3000&quot;&gt;&gt;&lt;r(@id:233)&quot;&quot;&lt;f(@id:v)&quot;2&quot;&gt;&lt;f(@id:t)&quot;0&quot;&gt;&gt;&lt;r(@id:368)&quot;&quot;&lt;f(@id:v)&quot;2&quot;&gt;&lt;f(@id:t)&quot;3050&quot;&gt;&gt;&lt;r(@id:416)&quot;&quot;&lt;f(@id:v)&quot;1&quot;&gt;&lt;f(@id:t)&quot;1050&quot;&gt;&gt;&lt;r(@id:162)&quot;&quot;&lt;f(@id:v)&quot;1&quot;&gt;&lt;f(@id:t)&quot;1700&quot;&gt;&gt;&lt;r(@id:223)&quot;&quot;&lt;f(@id:v)&quot;1&quot;&gt;&lt;f(@id:t)&quot;0&quot;&gt;&gt;&lt;r(@id:284)&quot;&quot;&lt;f(@id:v)&quot;1&quot;&gt;&lt;f(@id:t)&quot;3550&quot;&gt;&gt;&lt;r(@id:218)&quot;&quot;&lt;f(@id:v)&quot;1&quot;&gt;&lt;f(@id:t)&quot;1550&quot;&gt;&gt;&lt;r(@id:12)&quot;&quot;&lt;f(@id:v)&quot;2&quot;&gt;&lt;f(@id:t)&quot;1450&quot;&gt;&gt;&lt;r(@id:354)&quot;&quot;&lt;f(@id:v)&quot;2&quot;&gt;&lt;f(@id:t)&quot;3500&quot;&gt;&gt;&lt;r(@id:353)&quot;&quot;&lt;f(@id:v)&quot;1&quot;&gt;&lt;f(@id:t)&quot;2500&quot;&gt;&gt;&lt;r(@id:484)&quot;&quot;&lt;f(@id:v)&quot;1&quot;&gt;&lt;f(@id:t)&quot;2750&quot;&gt;&gt;&lt;r(@id:355)&quot;&quot;&lt;f(@id:v)&quot;2&quot;&gt;&lt;f(@id:t)&quot;4350&quot;&gt;&gt;&lt;r(@id:239)&quot;&quot;&lt;f(@id:v)&quot;1&quot;&gt;&lt;f(@id:t)&quot;2700&quot;&gt;&gt;&lt;r(@id:376)&quot;&quot;&lt;f(@id:v)&quot;1&quot;&gt;&lt;f(@id:t)&quot;3950&quot;&gt;&gt;&lt;r(@id:445)&quot;&quot;&lt;f(@id:v)&quot;1&quot;&gt;&lt;f(@id:t)&quot;1000&quot;&gt;&gt;&lt;r(@id:235)&quot;&quot;&lt;f(@id:v)&quot;2&quot;&gt;&lt;f(@id:t)&quot;3450&quot;&gt;&gt;&lt;r(@id:364)&quot;&quot;&lt;f(@id:v)&quot;2&quot;&gt;&lt;f(@id:t)&quot;4200&quot;&gt;&gt;&lt;r(@id:346)&quot;&quot;&lt;f(@id:v)&quot;1&quot;&gt;&lt;f(@id:t)&quot;3700&quot;&gt;&gt;&lt;r(@id:167)&quot;&quot;&lt;f(@id:v)&quot;1&quot;&gt;&lt;f(@id:t)&quot;4300&quot;&gt;&gt;&lt;r(@id:115)&quot;&quot;&lt;f(@id:v)&quot;2&quot;&gt;&lt;f(@id:t)&quot;600&quot;&gt;&gt;&lt;r(@id:150)&quot;&quot;&lt;f(@id:v)&quot;2&quot;&gt;&lt;f(@id:t)&quot;4750&quot;&gt;&gt;&lt;r(@id:168)&quot;&quot;&lt;f(@id:v)&quot;2&quot;&gt;&lt;f(@id:t)&quot;3050&quot;&gt;&gt;&lt;r(@id:170)&quot;&quot;&lt;f(@id:v)&quot;1&quot;&gt;&lt;f(@id:t)&quot;1950&quot;&gt;&gt;&lt;r(@id:116)&quot;&quot;&lt;f(@id:v)&quot;2&quot;&gt;&lt;f(@id:t)&quot;19550&quot;&gt;&gt;&lt;r(@id:119)&quot;&quot;&lt;f(@id:v)&quot;2&quot;&gt;&lt;f(@id:t)&quot;1500&quot;&gt;&gt;&lt;r(@id:204)&quot;&quot;&lt;f(@id:v)&quot;2&quot;&gt;&lt;f(@id:t)&quot;4800&quot;&gt;&gt;&lt;r(@id:102)&quot;&quot;&lt;f(@id:v)&quot;1&quot;&gt;&lt;f(@id:t)&quot;3500&quot;&gt;&gt;&lt;r(@id:314)&quot;&quot;&lt;f(@id:v)&quot;1&quot;&gt;&lt;f(@id:t)&quot;2650&quot;&gt;&gt;&lt;r(@id:473)&quot;&quot;&lt;f(@id:v)&quot;2&quot;&gt;&lt;f(@id:t)&quot;4700&quot;&gt;&gt;&lt;r(@id:348)&quot;&quot;&lt;f(@id:v)&quot;2&quot;&gt;&lt;f(@id:t)&quot;4150&quot;&gt;&gt;&lt;r(@id:309)&quot;&quot;&lt;f(@id:v)&quot;2&quot;&gt;&lt;f(@id:t)&quot;4950&quot;&gt;&gt;&lt;r(@id:419)&quot;&quot;&lt;f(@id:v)&quot;3&quot;&gt;&lt;f(@id:t)&quot;3200&quot;&gt;&gt;&lt;r(@id:136)&quot;&quot;&lt;f(@id:v)&quot;2&quot;&gt;&lt;f(@id:t)&quot;4850&quot;&gt;&gt;&lt;r(@id:414)&quot;&quot;&lt;f(@id:v)&quot;1&quot;&gt;&lt;f(@id:t)&quot;4250&quot;&gt;&gt;&lt;r(@id:386)&quot;&quot;&lt;f(@id:v)&quot;1&quot;&gt;&lt;f(@id:t)&quot;3900&quot;&gt;&gt;&lt;r(@id:338)&quot;&quot;&lt;f(@id:v)&quot;2&quot;&gt;&lt;f(@id:t)&quot;4800&quot;&gt;&gt;&lt;r(@id:339)&quot;&quot;&lt;f(@id:v)&quot;1&quot;&gt;&lt;f(@id:t)&quot;4750&quot;&gt;&gt;&lt;r(@id:446)&quot;&quot;&lt;f(@id:v)&quot;1&quot;&gt;&lt;f(@id:t)&quot;4700&quot;&gt;&gt;&lt;r(@id:216)&quot;&quot;&lt;f(@id:v)&quot;1&quot;&gt;&lt;f(@id:t)&quot;6300&quot;&gt;&gt;&lt;r(@id:108)&quot;&quot;&lt;f(@id:v)&quot;2&quot;&gt;&lt;f(@id:t)&quot;5400&quot;&gt;&gt;&lt;r(@id:431)&quot;&quot;&lt;f(@id:v)&quot;1&quot;&gt;&lt;f(@id:t)&quot;4550&quot;&gt;&gt;&lt;r(@id:352)&quot;&quot;&lt;f(@id:v)&quot;1&quot;&gt;&lt;f(@id:t)&quot;4050&quot;&gt;&gt;&lt;r(@id:485)&quot;&quot;&lt;f(@id:v)&quot;3&quot;&gt;&lt;f(@id:t)&quot;6250&quot;&gt;&gt;&lt;r(@id:406)&quot;&quot;&lt;f(@id:v)&quot;1&quot;&gt;&lt;f(@id:t)&quot;4650&quot;&gt;&gt;&lt;r(@id:71)&quot;&quot;&lt;f(@id:v)&quot;2&quot;&gt;&lt;f(@id:t)&quot;6600&quot;&gt;&gt;&lt;r(@id:392)&quot;&quot;&lt;f(@id:v)&quot;3&quot;&gt;&lt;f(@id:t)&quot;4150&quot;&gt;&gt;&lt;r(@id:474)&quot;&quot;&lt;f(@id:v)&quot;1&quot;&gt;&lt;f(@id:t)&quot;5400&quot;&gt;&gt;&lt;r(@id:375)&quot;&quot;&lt;f(@id:v)&quot;2&quot;&gt;&lt;f(@id:t)&quot;4300&quot;&gt;&gt;&lt;r(@id:378)&quot;&quot;&lt;f(@id:v)&quot;1&quot;&gt;&lt;f(@id:t)&quot;5850&quot;&gt;&gt;&lt;r(@id:430)&quot;&quot;&lt;f(@id:v)&quot;1&quot;&gt;&lt;f(@id:t)&quot;0&quot;&gt;&gt;&lt;r(@id:421)&quot;&quot;&lt;f(@id:v)&quot;1&quot;&gt;&lt;f(@id:t)&quot;5150&quot;&gt;&gt;&lt;r(@id:486)&quot;&quot;&lt;f(@id:v)&quot;1&quot;&gt;&lt;f(@id:t)&quot;3300&quot;&gt;&gt;&lt;r(@id:362)&quot;&quot;&lt;f(@id:v)&quot;2&quot;&gt;&lt;f(@id:t)&quot;3850&quot;&gt;&gt;&lt;r(@id:146)&quot;&quot;&lt;f(@id:v)&quot;1&quot;&gt;&lt;f(@id:t)&quot;6100&quot;&gt;&gt;&lt;r(@id:196)&quot;&quot;&lt;f(@id:v)&quot;2&quot;&gt;&lt;f(@id:t)&quot;5100&quot;&gt;&gt;&lt;r(@id:206)&quot;&quot;&lt;f(@id:v)&quot;2&quot;&gt;&lt;f(@id:t)&quot;6300&quot;&gt;&gt;&lt;r(@id:365)&quot;&quot;&lt;f(@id:v)&quot;2&quot;&gt;&lt;f(@id:t)&quot;4800&quot;&gt;&gt;&lt;r(@id:193)&quot;&quot;&lt;f(@id:v)&quot;1&quot;&gt;&lt;f(@id:t)&quot;4950&quot;&gt;&gt;&lt;r(@id:175)&quot;&quot;&lt;f(@id:v)&quot;2&quot;&gt;&lt;f(@id:t)&quot;5600&quot;&gt;&gt;&lt;r(@id:404)&quot;&quot;&lt;f(@id:v)&quot;1&quot;&gt;&lt;f(@id:t)&quot;7700&quot;&gt;&gt;&lt;r(@id:245)&quot;&quot;&lt;f(@id:v)&quot;1&quot;&gt;&lt;f(@id:t)&quot;1500&quot;&gt;&gt;&lt;r(@id:210)&quot;&quot;&lt;f(@id:v)&quot;2&quot;&gt;&lt;f(@id:t)&quot;4550&quot;&gt;&gt;&lt;r(@id:367)&quot;&quot;&lt;f(@id:v)&quot;1&quot;&gt;&lt;f(@id:t)&quot;7750&quot;&gt;&gt;&lt;r(@id:351)&quot;&quot;&lt;f(@id:v)&quot;2&quot;&gt;&lt;f(@id:t)&quot;7150&quot;&gt;&gt;&lt;r(@id:127)&quot;&quot;&lt;f(@id:v)&quot;2&quot;&gt;&lt;f(@id:t)&quot;5000&quot;&gt;&gt;&lt;r(@id:180)&quot;&quot;&lt;f(@id:v)&quot;2&quot;&gt;&lt;f(@id:t)&quot;8250&quot;&gt;&gt;&lt;r(@id:22)&quot;&quot;&lt;f(@id:v)&quot;2&quot;&gt;&lt;f(@id:t)&quot;7000&quot;&gt;&gt;&lt;r(@id:453)&quot;&quot;&lt;f(@id:v)&quot;3&quot;&gt;&lt;f(@id:t)&quot;8700&quot;&gt;&gt;&lt;r(@id:479)&quot;&quot;&lt;f(@id:v)&quot;1&quot;&gt;&lt;f(@id:t)&quot;3450&quot;&gt;&gt;&lt;r(@id:460)&quot;&quot;&lt;f(@id:v)&quot;2&quot;&gt;&lt;f(@id:t)&quot;6850&quot;&gt;&gt;&lt;r(@id:436)&quot;&quot;&lt;f(@id:v)&quot;2&quot;&gt;&lt;f(@id:t)&quot;5500&quot;&gt;&gt;&lt;r(@id:374)&quot;&quot;&lt;f(@id:v)&quot;1&quot;&gt;&lt;f(@id:t)&quot;7300&quot;&gt;&gt;&lt;r(@id:183)&quot;&quot;&lt;f(@id:v)&quot;1&quot;&gt;&lt;f(@id:t)&quot;1850&quot;&gt;&gt;&lt;r(@id:201)&quot;&quot;&lt;f(@id:v)&quot;1&quot;&gt;&lt;f(@id:t)&quot;3900&quot;&gt;&gt;&lt;r(@id:227)&quot;&quot;&lt;f(@id:v)&quot;2&quot;&gt;&lt;f(@id:t)&quot;5250&quot;&gt;&gt;&lt;r(@id:432)&quot;&quot;&lt;f(@id:v)&quot;1&quot;&gt;&lt;f(@id:t)&quot;4050&quot;&gt;&gt;&lt;r(@id:159)&quot;&quot;&lt;f(@id:v)&quot;2&quot;&gt;&lt;f(@id:t)&quot;4600&quot;&gt;&gt;&lt;r(@id:487)&quot;&quot;&lt;f(@id:v)&quot;1&quot;&gt;&lt;f(@id:t)&quot;2900&quot;&gt;&gt;&lt;r(@id:401)&quot;&quot;&lt;f(@id:v)&quot;1&quot;&gt;&lt;f(@id:t)&quot;5650&quot;&gt;&gt;&lt;r(@id:113)&quot;&quot;&lt;f(@id:v)&quot;3&quot;&gt;&lt;f(@id:t)&quot;38000&quot;&gt;&gt;&lt;r(@id:140)&quot;&quot;&lt;f(@id:v)&quot;1&quot;&gt;&lt;f(@id:t)&quot;4900&quot;&gt;&gt;&lt;r(@id:281)&quot;&quot;&lt;f(@id:v)&quot;1&quot;&gt;&lt;f(@id:t)&quot;4350&quot;&gt;&gt;&lt;r(@id:187)&quot;&quot;&lt;f(@id:v)&quot;2&quot;&gt;&lt;f(@id:t)&quot;5600&quot;&gt;&gt;&lt;r(@id:463)&quot;&quot;&lt;f(@id:v)&quot;1&quot;&gt;&lt;f(@id:t)&quot;7400&quot;&gt;&gt;&lt;r(@id:133)&quot;&quot;&lt;f(@id:v)&quot;2&quot;&gt;&lt;f(@id:t)&quot;5200&quot;&gt;&gt;&lt;r(@id:261)&quot;&quot;&lt;f(@id:v)&quot;2&quot;&gt;&lt;f(@id:t)&quot;5400&quot;&gt;&gt;&lt;r(@id:194)&quot;&quot;&lt;f(@id:v)&quot;2&quot;&gt;&lt;f(@id:t)&quot;9150&quot;&gt;&gt;&lt;r(@id:202)&quot;&quot;&lt;f(@id:v)&quot;2&quot;&gt;&lt;f(@id:t)&quot;2850&quot;&gt;&gt;&lt;r(@id:268)&quot;&quot;&lt;f(@id:v)&quot;2&quot;&gt;&lt;f(@id:t)&quot;6050&quot;&gt;&gt;&lt;r(@id:171)&quot;&quot;&lt;f(@id:v)&quot;1&quot;&gt;&lt;f(@id:t)&quot;8150&quot;&gt;&gt;&lt;r(@id:188)&quot;&quot;&lt;f(@id:v)&quot;1&quot;&gt;&lt;f(@id:t)&quot;7250&quot;&gt;&gt;&lt;r(@id:189)&quot;&quot;&lt;f(@id:v)&quot;1&quot;&gt;&lt;f(@id:t)&quot;10250&quot;&gt;&gt;&lt;r(@id:120)&quot;&quot;&lt;f(@id:v)&quot;1&quot;&gt;&lt;f(@id:t)&quot;7300&quot;&gt;&gt;&lt;r(@id:293)&quot;&quot;&lt;f(@id:v)&quot;1&quot;&gt;&lt;f(@id:t)&quot;7600&quot;&gt;&gt;&lt;r(@id:244)&quot;&quot;&lt;f(@id:v)&quot;2&quot;&gt;&lt;f(@id:t)&quot;4400&quot;&gt;&gt;&lt;r(@id:124)&quot;&quot;&lt;f(@id:v)&quot;2&quot;&gt;&lt;f(@id:t)&quot;6750&quot;&gt;&gt;&lt;r(@id:325)&quot;&quot;&lt;f(@id:v)&quot;2&quot;&gt;&lt;f(@id:t)&quot;7200&quot;&gt;&gt;&lt;r(@id:317)&quot;&quot;&lt;f(@id:v)&quot;1&quot;&gt;&lt;f(@id:t)&quot;4000&quot;&gt;&gt;&lt;r(@id:134)&quot;&quot;&lt;f(@id:v)&quot;2&quot;&gt;&lt;f(@id:t)&quot;5150&quot;&gt;&gt;&lt;r(@id:176)&quot;&quot;&lt;f(@id:v)&quot;2&quot;&gt;&lt;f(@id:t)&quot;5750&quot;&gt;&gt;&lt;r(@id:178)&quot;&quot;&lt;f(@id:v)&quot;2&quot;&gt;&lt;f(@id:t)&quot;5000&quot;&gt;&gt;&lt;r(@id:111)&quot;&quot;&lt;f(@id:v)&quot;3&quot;&gt;&lt;f(@id:t)&quot;1100&quot;&gt;&gt;&lt;r(@id:105)&quot;&quot;&lt;f(@id:v)&quot;2&quot;&gt;&lt;f(@id:t)&quot;4850&quot;&gt;&gt;&lt;r(@id:112)&quot;&quot;&lt;f(@id:v)&quot;2&quot;&gt;&lt;f(@id:t)&quot;9400&quot;&gt;&gt;&lt;r(@id:31)&quot;&quot;&lt;f(@id:v)&quot;2&quot;&gt;&lt;f(@id:t)&quot;7250&quot;&gt;&gt;&lt;r(@id:224)&quot;&quot;&lt;f(@id:v)&quot;2&quot;&gt;&lt;f(@id:t)&quot;9450&quot;&gt;&gt;&lt;r(@id:345)&quot;&quot;&lt;f(@id:v)&quot;1&quot;&gt;&lt;f(@id:t)&quot;4650&quot;&gt;&gt;&lt;r(@id:393)&quot;&quot;&lt;f(@id:v)&quot;1&quot;&gt;&lt;f(@id:t)&quot;12100&quot;&gt;&gt;&lt;r(@id:408)&quot;&quot;&lt;f(@id:v)&quot;1&quot;&gt;&lt;f(@id:t)&quot;11100&quot;&gt;&gt;&lt;r(@id:360)&quot;&quot;&lt;f(@id:v)&quot;1&quot;&gt;&lt;f(@id:t)&quot;8400&quot;&gt;&gt;&lt;r(@id:347)&quot;&quot;&lt;f(@id:v)&quot;1&quot;&gt;&lt;f(@id:t)&quot;7550&quot;&gt;&gt;&lt;r(@id:366)&quot;&quot;&lt;f(@id:v)&quot;1&quot;&gt;&lt;f(@id:t)&quot;4450&quot;&gt;&gt;&lt;r(@id:260)&quot;&quot;&lt;f(@id:v)&quot;1&quot;&gt;&lt;f(@id:t)&quot;7850&quot;&gt;&gt;&lt;r(@id:488)&quot;&quot;&lt;f(@id:v)&quot;1&quot;&gt;&lt;f(@id:t)&quot;14100&quot;&gt;&gt;&lt;r(@id:389)&quot;&quot;&lt;f(@id:v)&quot;1&quot;&gt;&lt;f(@id:t)&quot;12600&quot;&gt;&gt;&lt;r(@id:52)&quot;&quot;&lt;f(@id:v)&quot;2&quot;&gt;&lt;f(@id:t)&quot;8500&quot;&gt;&gt;&lt;r(@id:342)&quot;&quot;&lt;f(@id:v)&quot;1&quot;&gt;&lt;f(@id:t)&quot;11900&quot;&gt;&gt;&lt;r(@id:410)&quot;&quot;&lt;f(@id:v)&quot;2&quot;&gt;&lt;f(@id:t)&quot;9450&quot;&gt;&gt;&lt;r(@id:326)&quot;&quot;&lt;f(@id:v)&quot;1&quot;&gt;&lt;f(@id:t)&quot;5700&quot;&gt;&gt;&lt;r(@id:229)&quot;&quot;&lt;f(@id:v)&quot;1&quot;&gt;&lt;f(@id:t)&quot;10900&quot;&gt;&gt;&lt;r(@id:117)&quot;&quot;&lt;f(@id:v)&quot;1&quot;&gt;&lt;f(@id:t)&quot;13550&quot;&gt;&gt;&lt;r(@id:144)&quot;&quot;&lt;f(@id:v)&quot;1&quot;&gt;&lt;f(@id:t)&quot;6150&quot;&gt;&gt;&lt;r(@id:269)&quot;&quot;&lt;f(@id:v)&quot;2&quot;&gt;&lt;f(@id:t)&quot;6500&quot;&gt;&gt;&lt;r(@id:195)&quot;&quot;&lt;f(@id:v)&quot;2&quot;&gt;&lt;f(@id:t)&quot;10150&quot;&gt;&gt;&lt;r(@id:197)&quot;&quot;&lt;f(@id:v)&quot;1&quot;&gt;&lt;f(@id:t)&quot;11600&quot;&gt;&gt;&lt;r(@id:122)&quot;&quot;&lt;f(@id:v)&quot;1&quot;&gt;&lt;f(@id:t)&quot;9300&quot;&gt;&gt;&lt;r(@id:161)&quot;&quot;&lt;f(@id:v)&quot;1&quot;&gt;&lt;f(@id:t)&quot;1950&quot;&gt;&gt;&lt;r(@id:199)&quot;&quot;&lt;f(@id:v)&quot;1&quot;&gt;&lt;f(@id:t)&quot;11950&quot;&gt;&gt;&lt;r(@id:265)&quot;&quot;&lt;f(@id:v)&quot;2&quot;&gt;&lt;f(@id:t)&quot;8950&quot;&gt;&gt;&lt;r(@id:324)&quot;&quot;&lt;f(@id:v)&quot;1&quot;&gt;&lt;f(@id:t)&quot;5750&quot;&gt;&gt;&lt;r(@id:397)&quot;&quot;&lt;f(@id:v)&quot;1&quot;&gt;&lt;f(@id:t)&quot;13750&quot;&gt;&gt;&lt;r(@id:350)&quot;&quot;&lt;f(@id:v)&quot;1&quot;&gt;&lt;f(@id:t)&quot;12900&quot;&gt;&gt;&lt;r(@id:398)&quot;&quot;&lt;f(@id:v)&quot;1&quot;&gt;&lt;f(@id:t)&quot;27700&quot;&gt;&gt;&lt;r(@id:344)&quot;&quot;&lt;f(@id:v)&quot;1&quot;&gt;&lt;f(@id:t)&quot;15900&quot;&gt;&gt;&lt;r(@id:311)&quot;&quot;&lt;f(@id:v)&quot;1&quot;&gt;&lt;f(@id:t)&quot;16800&quot;&gt;&gt;&lt;r(@id:441)&quot;&quot;&lt;f(@id:v)&quot;1&quot;&gt;&lt;f(@id:t)&quot;13550&quot;&gt;&gt;&lt;r(@id:489)&quot;&quot;&lt;f(@id:v)&quot;1&quot;&gt;&lt;f(@id:t)&quot;19850&quot;&gt;&gt;&lt;r(@id:424)&quot;&quot;&lt;f(@id:v)&quot;1&quot;&gt;&lt;f(@id:t)&quot;18700&quot;&gt;&gt;&lt;r(@id:379)&quot;&quot;&lt;f(@id:v)&quot;1&quot;&gt;&lt;f(@id:t)&quot;17050&quot;&gt;&gt;&lt;r(@id:173)&quot;&quot;&lt;f(@id:v)&quot;1&quot;&gt;&lt;f(@id:t)&quot;20900&quot;&gt;&gt;&lt;r(@id:152)&quot;&quot;&lt;f(@id:v)&quot;3&quot;&gt;&lt;f(@id:t)&quot;17550&quot;&gt;&gt;&lt;r(@id:412)&quot;&quot;&lt;f(@id:v)&quot;1&quot;&gt;&lt;f(@id:t)&quot;16950&quot;&gt;&gt;&lt;r(@id:388)&quot;&quot;&lt;f(@id:v)&quot;1&quot;&gt;&lt;f(@id:t)&quot;21800&quot;&gt;&gt;&lt;r(@id:478)&quot;&quot;&lt;f(@id:v)&quot;1&quot;&gt;&lt;f(@id:t)&quot;18600&quot;&gt;&gt;&lt;r(@id:407)&quot;&quot;&lt;f(@id:v)&quot;1&quot;&gt;&lt;f(@id:t)&quot;17250&quot;&gt;&gt;&lt;r(@id:226)&quot;&quot;&lt;f(@id:v)&quot;2&quot;&gt;&lt;f(@id:t)&quot;18350&quot;&gt;&gt;&lt;r(@id:137)&quot;&quot;&lt;f(@id:v)&quot;2&quot;&gt;&lt;f(@id:t)&quot;22100&quot;&gt;&gt;&lt;r(@id:184)&quot;&quot;&lt;f(@id:v)&quot;1&quot;&gt;&lt;f(@id:t)&quot;23250&quot;&gt;&gt;&lt;r(@id:357)&quot;&quot;&lt;f(@id:v)&quot;1&quot;&gt;&lt;f(@id:t)&quot;23300&quot;&gt;&gt;&lt;r(@id:330)&quot;&quot;&lt;f(@id:v)&quot;1&quot;&gt;&lt;f(@id:t)&quot;19300&quot;&gt;&gt;&lt;r(@id:427)&quot;&quot;&lt;f(@id:v)&quot;1&quot;&gt;&lt;f(@id:t)&quot;25350&quot;&gt;&gt;&lt;r(@id:480)&quot;&quot;&lt;f(@id:v)&quot;1&quot;&gt;&lt;f(@id:t)&quot;23600&quot;&gt;&gt;&lt;r(@id:472)&quot;&quot;&lt;f(@id:v)&quot;1&quot;&gt;&lt;f(@id:t)&quot;23300&quot;&gt;&gt;&lt;r(@id:179)&quot;&quot;&lt;f(@id:v)&quot;2&quot;&gt;&lt;f(@id:t)&quot;28100&quot;&gt;&gt;&lt;r(@id:395)&quot;&quot;&lt;f(@id:v)&quot;3&quot;&gt;&lt;f(@id:t)&quot;35100&quot;&gt;&gt;&lt;r(@id:157)&quot;&quot;&lt;f(@id:v)&quot;1&quot;&gt;&lt;f(@id:t)&quot;39550&quot;&gt;&gt;&lt;r(@id:490)&quot;&quot;&lt;f(@id:v)&quot;1&quot;&gt;&lt;f(@id:t)&quot;41500&quot;&gt;&gt;&lt;r(@id:443)&quot;&quot;&lt;f(@id:v)&quot;1&quot;&gt;&lt;f(@id:t)&quot;45100&quot;&gt;&gt;&lt;r(@id:243)&quot;&quot;&lt;f(@id:v)&quot;1&quot;&gt;&lt;f(@id:t)&quot;48700&quot;&gt;&gt;&gt;&lt;d(@id:062)&quot;&quot;&lt;r(@id:194)&quot;&quot;&lt;f(@id:v)&quot;2&quot;&gt;&lt;f(@id:t)&quot;0&quot;&gt;&gt;&lt;r(@id:405)&quot;&quot;&lt;f(@id:v)&quot;1&quot;&gt;&lt;f(@id:t)&quot;0&quot;&gt;&gt;&lt;r(@id:350)&quot;&quot;&lt;f(@id:v)&quot;1&quot;&gt;&lt;f(@id:t)&quot;750&quot;&gt;&gt;&lt;r(@id:368)&quot;&quot;&lt;f(@id:v)&quot;2&quot;&gt;&lt;f(@id:t)&quot;250&quot;&gt;&gt;&lt;r(@id:364)&quot;&quot;&lt;f(@id:v)&quot;2&quot;&gt;&lt;f(@id:t)&quot;50&quot;&gt;&gt;&lt;r(@id:421)&quot;&quot;&lt;f(@id:v)&quot;2&quot;&gt;&lt;f(@id:t)&quot;600&quot;&gt;&gt;&lt;r(@id:157)&quot;&quot;&lt;f(@id:v)&quot;2&quot;&gt;&lt;f(@id:t)&quot;2700&quot;&gt;&gt;&lt;r(@id:270)&quot;&quot;&lt;f(@id:v)&quot;2&quot;&gt;&lt;f(@id:t)&quot;2850&quot;&gt;&gt;&lt;r(@id:179)&quot;&quot;&lt;f(@id:v)&quot;2&quot;&gt;&lt;f(@id:t)&quot;2850&quot;&gt;&gt;&lt;r(@id:163)&quot;&quot;&lt;f(@id:v)&quot;2&quot;&gt;&lt;f(@id:t)&quot;2000&quot;&gt;&gt;&lt;r(@id:284)&quot;&quot;&lt;f(@id:v)&quot;2&quot;&gt;&lt;f(@id:t)&quot;3400&quot;&gt;&gt;&lt;r(@id:12)&quot;&quot;&lt;f(@id:v)&quot;2&quot;&gt;&lt;f(@id:t)&quot;4300&quot;&gt;&gt;&lt;r(@id:183)&quot;&quot;&lt;f(@id:v)&quot;2&quot;&gt;&lt;f(@id:t)&quot;3800&quot;&gt;&gt;&lt;r(@id:491)&quot;&quot;&lt;f(@id:v)&quot;2&quot;&gt;&lt;f(@id:t)&quot;3700&quot;&gt;&gt;&lt;r(@id:235)&quot;&quot;&lt;f(@id:v)&quot;1&quot;&gt;&lt;f(@id:t)&quot;3700&quot;&gt;&gt;&lt;r(@id:243)&quot;&quot;&lt;f(@id:v)&quot;2&quot;&gt;&lt;f(@id:t)&quot;4850&quot;&gt;&gt;&lt;r(@id:326)&quot;&quot;&lt;f(@id:v)&quot;2&quot;&gt;&lt;f(@id:t)&quot;4300&quot;&gt;&gt;&lt;r(@id:167)&quot;&quot;&lt;f(@id:v)&quot;2&quot;&gt;&lt;f(@id:t)&quot;3500&quot;&gt;&gt;&lt;r(@id:150)&quot;&quot;&lt;f(@id:v)&quot;2&quot;&gt;&lt;f(@id:t)&quot;4150&quot;&gt;&gt;&lt;r(@id:116)&quot;&quot;&lt;f(@id:v)&quot;1&quot;&gt;&lt;f(@id:t)&quot;2950&quot;&gt;&gt;&lt;r(@id:117)&quot;&quot;&lt;f(@id:v)&quot;2&quot;&gt;&lt;f(@id:t)&quot;4200&quot;&gt;&gt;&lt;r(@id:144)&quot;&quot;&lt;f(@id:v)&quot;1&quot;&gt;&lt;f(@id:t)&quot;4650&quot;&gt;&gt;&lt;r(@id:172)&quot;&quot;&lt;f(@id:v)&quot;2&quot;&gt;&lt;f(@id:t)&quot;3100&quot;&gt;&gt;&lt;r(@id:119)&quot;&quot;&lt;f(@id:v)&quot;1&quot;&gt;&lt;f(@id:t)&quot;2750&quot;&gt;&gt;&lt;r(@id:101)&quot;&quot;&lt;f(@id:v)&quot;1&quot;&gt;&lt;f(@id:t)&quot;2950&quot;&gt;&gt;&lt;r(@id:203)&quot;&quot;&lt;f(@id:v)&quot;2&quot;&gt;&lt;f(@id:t)&quot;4200&quot;&gt;&gt;&lt;r(@id:204)&quot;&quot;&lt;f(@id:v)&quot;2&quot;&gt;&lt;f(@id:t)&quot;5000&quot;&gt;&gt;&lt;r(@id:173)&quot;&quot;&lt;f(@id:v)&quot;1&quot;&gt;&lt;f(@id:t)&quot;4200&quot;&gt;&gt;&lt;r(@id:102)&quot;&quot;&lt;f(@id:v)&quot;1&quot;&gt;&lt;f(@id:t)&quot;2350&quot;&gt;&gt;&lt;r(@id:314)&quot;&quot;&lt;f(@id:v)&quot;2&quot;&gt;&lt;f(@id:t)&quot;3750&quot;&gt;&gt;&lt;r(@id:473)&quot;&quot;&lt;f(@id:v)&quot;2&quot;&gt;&lt;f(@id:t)&quot;4450&quot;&gt;&gt;&lt;r(@id:271)&quot;&quot;&lt;f(@id:v)&quot;2&quot;&gt;&lt;f(@id:t)&quot;500&quot;&gt;&gt;&lt;r(@id:309)&quot;&quot;&lt;f(@id:v)&quot;1&quot;&gt;&lt;f(@id:t)&quot;5300&quot;&gt;&gt;&lt;r(@id:480)&quot;&quot;&lt;f(@id:v)&quot;2&quot;&gt;&lt;f(@id:t)&quot;0&quot;&gt;&gt;&lt;r(@id:233)&quot;&quot;&lt;f(@id:v)&quot;2&quot;&gt;&lt;f(@id:t)&quot;2900&quot;&gt;&gt;&lt;r(@id:423)&quot;&quot;&lt;f(@id:v)&quot;1&quot;&gt;&lt;f(@id:t)&quot;300&quot;&gt;&gt;&lt;r(@id:135)&quot;&quot;&lt;f(@id:v)&quot;2&quot;&gt;&lt;f(@id:t)&quot;4400&quot;&gt;&gt;&lt;r(@id:136)&quot;&quot;&lt;f(@id:v)&quot;2&quot;&gt;&lt;f(@id:t)&quot;0&quot;&gt;&gt;&lt;r(@id:416)&quot;&quot;&lt;f(@id:v)&quot;2&quot;&gt;&lt;f(@id:t)&quot;4150&quot;&gt;&gt;&lt;r(@id:138)&quot;&quot;&lt;f(@id:v)&quot;1&quot;&gt;&lt;f(@id:t)&quot;1800&quot;&gt;&gt;&lt;r(@id:127)&quot;&quot;&lt;f(@id:v)&quot;2&quot;&gt;&lt;f(@id:t)&quot;5550&quot;&gt;&gt;&lt;r(@id:217)&quot;&quot;&lt;f(@id:v)&quot;2&quot;&gt;&lt;f(@id:t)&quot;0&quot;&gt;&gt;&lt;r(@id:139)&quot;&quot;&lt;f(@id:v)&quot;2&quot;&gt;&lt;f(@id:t)&quot;1200&quot;&gt;&gt;&lt;r(@id:431)&quot;&quot;&lt;f(@id:v)&quot;2&quot;&gt;&lt;f(@id:t)&quot;5900&quot;&gt;&gt;&lt;r(@id:453)&quot;&quot;&lt;f(@id:v)&quot;3&quot;&gt;&lt;f(@id:t)&quot;6450&quot;&gt;&gt;&lt;r(@id:354)&quot;&quot;&lt;f(@id:v)&quot;1&quot;&gt;&lt;f(@id:t)&quot;2150&quot;&gt;&gt;&lt;r(@id:22)&quot;&quot;&lt;f(@id:v)&quot;2&quot;&gt;&lt;f(@id:t)&quot;4700&quot;&gt;&gt;&lt;r(@id:481)&quot;&quot;&lt;f(@id:v)&quot;2&quot;&gt;&lt;f(@id:t)&quot;6450&quot;&gt;&gt;&lt;r(@id:52)&quot;&quot;&lt;f(@id:v)&quot;2&quot;&gt;&lt;f(@id:t)&quot;6700&quot;&gt;&gt;&lt;r(@id:61)&quot;&quot;&lt;f(@id:v)&quot;2&quot;&gt;&lt;f(@id:t)&quot;5300&quot;&gt;&gt;&lt;r(@id:436)&quot;&quot;&lt;f(@id:v)&quot;2&quot;&gt;&lt;f(@id:t)&quot;5900&quot;&gt;&gt;&lt;r(@id:355)&quot;&quot;&lt;f(@id:v)&quot;1&quot;&gt;&lt;f(@id:t)&quot;4650&quot;&gt;&gt;&lt;r(@id:201)&quot;&quot;&lt;f(@id:v)&quot;2&quot;&gt;&lt;f(@id:t)&quot;4950&quot;&gt;&gt;&lt;r(@id:227)&quot;&quot;&lt;f(@id:v)&quot;2&quot;&gt;&lt;f(@id:t)&quot;4050&quot;&gt;&gt;&lt;r(@id:159)&quot;&quot;&lt;f(@id:v)&quot;2&quot;&gt;&lt;f(@id:t)&quot;3200&quot;&gt;&gt;&lt;r(@id:128)&quot;&quot;&lt;f(@id:v)&quot;1&quot;&gt;&lt;f(@id:t)&quot;850&quot;&gt;&gt;&lt;r(@id:113)&quot;&quot;&lt;f(@id:v)&quot;1&quot;&gt;&lt;f(@id:t)&quot;2650&quot;&gt;&gt;&lt;r(@id:187)&quot;&quot;&lt;f(@id:v)&quot;1&quot;&gt;&lt;f(@id:t)&quot;2900&quot;&gt;&gt;&lt;r(@id:379)&quot;&quot;&lt;f(@id:v)&quot;1&quot;&gt;&lt;f(@id:t)&quot;2500&quot;&gt;&gt;&lt;r(@id:393)&quot;&quot;&lt;f(@id:v)&quot;2&quot;&gt;&lt;f(@id:t)&quot;5200&quot;&gt;&gt;&lt;r(@id:463)&quot;&quot;&lt;f(@id:v)&quot;2&quot;&gt;&lt;f(@id:t)&quot;2350&quot;&gt;&gt;&lt;r(@id:133)&quot;&quot;&lt;f(@id:v)&quot;2&quot;&gt;&lt;f(@id:t)&quot;4500&quot;&gt;&gt;&lt;r(@id:454)&quot;&quot;&lt;f(@id:v)&quot;2&quot;&gt;&lt;f(@id:t)&quot;7750&quot;&gt;&gt;&lt;r(@id:261)&quot;&quot;&lt;f(@id:v)&quot;2&quot;&gt;&lt;f(@id:t)&quot;3900&quot;&gt;&gt;&lt;r(@id:346)&quot;&quot;&lt;f(@id:v)&quot;2&quot;&gt;&lt;f(@id:t)&quot;6700&quot;&gt;&gt;&lt;r(@id:115)&quot;&quot;&lt;f(@id:v)&quot;2&quot;&gt;&lt;f(@id:t)&quot;3450&quot;&gt;&gt;&lt;r(@id:168)&quot;&quot;&lt;f(@id:v)&quot;1&quot;&gt;&lt;f(@id:t)&quot;2150&quot;&gt;&gt;&lt;r(@id:483)&quot;&quot;&lt;f(@id:v)&quot;2&quot;&gt;&lt;f(@id:t)&quot;6800&quot;&gt;&gt;&lt;r(@id:171)&quot;&quot;&lt;f(@id:v)&quot;1&quot;&gt;&lt;f(@id:t)&quot;7300&quot;&gt;&gt;&lt;r(@id:311)&quot;&quot;&lt;f(@id:v)&quot;1&quot;&gt;&lt;f(@id:t)&quot;7450&quot;&gt;&gt;&lt;r(@id:293)&quot;&quot;&lt;f(@id:v)&quot;2&quot;&gt;&lt;f(@id:t)&quot;6800&quot;&gt;&gt;&lt;r(@id:120)&quot;&quot;&lt;f(@id:v)&quot;2&quot;&gt;&lt;f(@id:t)&quot;6850&quot;&gt;&gt;&lt;r(@id:195)&quot;&quot;&lt;f(@id:v)&quot;2&quot;&gt;&lt;f(@id:t)&quot;5200&quot;&gt;&gt;&lt;r(@id:191)&quot;&quot;&lt;f(@id:v)&quot;2&quot;&gt;&lt;f(@id:t)&quot;3950&quot;&gt;&gt;&lt;r(@id:282)&quot;&quot;&lt;f(@id:v)&quot;1&quot;&gt;&lt;f(@id:t)&quot;2800&quot;&gt;&gt;&lt;r(@id:295)&quot;&quot;&lt;f(@id:v)&quot;1&quot;&gt;&lt;f(@id:t)&quot;6400&quot;&gt;&gt;&lt;r(@id:137)&quot;&quot;&lt;f(@id:v)&quot;2&quot;&gt;&lt;f(@id:t)&quot;6900&quot;&gt;&gt;&lt;r(@id:31)&quot;&quot;&lt;f(@id:v)&quot;2&quot;&gt;&lt;f(@id:t)&quot;3550&quot;&gt;&gt;&lt;r(@id:389)&quot;&quot;&lt;f(@id:v)&quot;2&quot;&gt;&lt;f(@id:t)&quot;4350&quot;&gt;&gt;&lt;r(@id:492)&quot;&quot;&lt;f(@id:v)&quot;2&quot;&gt;&lt;f(@id:t)&quot;6400&quot;&gt;&gt;&lt;r(@id:82)&quot;&quot;&lt;f(@id:v)&quot;2&quot;&gt;&lt;f(@id:t)&quot;4700&quot;&gt;&gt;&lt;r(@id:239)&quot;&quot;&lt;f(@id:v)&quot;1&quot;&gt;&lt;f(@id:t)&quot;1050&quot;&gt;&gt;&lt;r(@id:493)&quot;&quot;&lt;f(@id:v)&quot;2&quot;&gt;&lt;f(@id:t)&quot;7750&quot;&gt;&gt;&lt;r(@id:418)&quot;&quot;&lt;f(@id:v)&quot;2&quot;&gt;&lt;f(@id:t)&quot;9200&quot;&gt;&gt;&lt;r(@id:341)&quot;&quot;&lt;f(@id:v)&quot;2&quot;&gt;&lt;f(@id:t)&quot;6550&quot;&gt;&gt;&lt;r(@id:474)&quot;&quot;&lt;f(@id:v)&quot;1&quot;&gt;&lt;f(@id:t)&quot;7850&quot;&gt;&gt;&lt;r(@id:330)&quot;&quot;&lt;f(@id:v)&quot;2&quot;&gt;&lt;f(@id:t)&quot;9500&quot;&gt;&gt;&lt;r(@id:395)&quot;&quot;&lt;f(@id:v)&quot;2&quot;&gt;&lt;f(@id:t)&quot;7550&quot;&gt;&gt;&lt;r(@id:202)&quot;&quot;&lt;f(@id:v)&quot;2&quot;&gt;&lt;f(@id:t)&quot;6350&quot;&gt;&gt;&lt;r(@id:268)&quot;&quot;&lt;f(@id:v)&quot;2&quot;&gt;&lt;f(@id:t)&quot;8300&quot;&gt;&gt;&lt;r(@id:269)&quot;&quot;&lt;f(@id:v)&quot;2&quot;&gt;&lt;f(@id:t)&quot;8850&quot;&gt;&gt;&lt;r(@id:325)&quot;&quot;&lt;f(@id:v)&quot;2&quot;&gt;&lt;f(@id:t)&quot;3850&quot;&gt;&gt;&lt;r(@id:396)&quot;&quot;&lt;f(@id:v)&quot;2&quot;&gt;&lt;f(@id:t)&quot;4400&quot;&gt;&gt;&lt;r(@id:200)&quot;&quot;&lt;f(@id:v)&quot;2&quot;&gt;&lt;f(@id:t)&quot;2350&quot;&gt;&gt;&lt;r(@id:366)&quot;&quot;&lt;f(@id:v)&quot;3&quot;&gt;&lt;f(@id:t)&quot;8350&quot;&gt;&gt;&lt;r(@id:339)&quot;&quot;&lt;f(@id:v)&quot;2&quot;&gt;&lt;f(@id:t)&quot;11150&quot;&gt;&gt;&lt;r(@id:494)&quot;&quot;&lt;f(@id:v)&quot;3&quot;&gt;&lt;f(@id:t)&quot;8650&quot;&gt;&gt;&lt;r(@id:388)&quot;&quot;&lt;f(@id:v)&quot;2&quot;&gt;&lt;f(@id:t)&quot;10450&quot;&gt;&gt;&lt;r(@id:406)&quot;&quot;&lt;f(@id:v)&quot;2&quot;&gt;&lt;f(@id:t)&quot;11750&quot;&gt;&gt;&lt;r(@id:424)&quot;&quot;&lt;f(@id:v)&quot;1&quot;&gt;&lt;f(@id:t)&quot;3200&quot;&gt;&gt;&lt;r(@id:246)&quot;&quot;&lt;f(@id:v)&quot;2&quot;&gt;&lt;f(@id:t)&quot;10150&quot;&gt;&gt;&lt;r(@id:170)&quot;&quot;&lt;f(@id:v)&quot;1&quot;&gt;&lt;f(@id:t)&quot;5900&quot;&gt;&gt;&lt;r(@id:188)&quot;&quot;&lt;f(@id:v)&quot;1&quot;&gt;&lt;f(@id:t)&quot;13050&quot;&gt;&gt;&lt;r(@id:146)&quot;&quot;&lt;f(@id:v)&quot;2&quot;&gt;&lt;f(@id:t)&quot;11150&quot;&gt;&gt;&lt;r(@id:156)&quot;&quot;&lt;f(@id:v)&quot;2&quot;&gt;&lt;f(@id:t)&quot;4800&quot;&gt;&gt;&lt;r(@id:385)&quot;&quot;&lt;f(@id:v)&quot;2&quot;&gt;&lt;f(@id:t)&quot;5450&quot;&gt;&gt;&lt;r(@id:124)&quot;&quot;&lt;f(@id:v)&quot;2&quot;&gt;&lt;f(@id:t)&quot;3500&quot;&gt;&gt;&lt;r(@id:228)&quot;&quot;&lt;f(@id:v)&quot;1&quot;&gt;&lt;f(@id:t)&quot;12150&quot;&gt;&gt;&lt;r(@id:134)&quot;&quot;&lt;f(@id:v)&quot;2&quot;&gt;&lt;f(@id:t)&quot;5050&quot;&gt;&gt;&lt;r(@id:177)&quot;&quot;&lt;f(@id:v)&quot;2&quot;&gt;&lt;f(@id:t)&quot;5150&quot;&gt;&gt;&lt;r(@id:455)&quot;&quot;&lt;f(@id:v)&quot;2&quot;&gt;&lt;f(@id:t)&quot;7200&quot;&gt;&gt;&lt;r(@id:324)&quot;&quot;&lt;f(@id:v)&quot;1&quot;&gt;&lt;f(@id:t)&quot;7100&quot;&gt;&gt;&lt;r(@id:111)&quot;&quot;&lt;f(@id:v)&quot;2&quot;&gt;&lt;f(@id:t)&quot;300&quot;&gt;&gt;&lt;r(@id:315)&quot;&quot;&lt;f(@id:v)&quot;1&quot;&gt;&lt;f(@id:t)&quot;13050&quot;&gt;&gt;&lt;r(@id:255)&quot;&quot;&lt;f(@id:v)&quot;3&quot;&gt;&lt;f(@id:t)&quot;6900&quot;&gt;&gt;&lt;r(@id:211)&quot;&quot;&lt;f(@id:v)&quot;2&quot;&gt;&lt;f(@id:t)&quot;5600&quot;&gt;&gt;&lt;r(@id:316)&quot;&quot;&lt;f(@id:v)&quot;1&quot;&gt;&lt;f(@id:t)&quot;12250&quot;&gt;&gt;&lt;r(@id:162)&quot;&quot;&lt;f(@id:v)&quot;2&quot;&gt;&lt;f(@id:t)&quot;5700&quot;&gt;&gt;&lt;r(@id:223)&quot;&quot;&lt;f(@id:v)&quot;2&quot;&gt;&lt;f(@id:t)&quot;7800&quot;&gt;&gt;&lt;r(@id:249)&quot;&quot;&lt;f(@id:v)&quot;2&quot;&gt;&lt;f(@id:t)&quot;4450&quot;&gt;&gt;&lt;r(@id:216)&quot;&quot;&lt;f(@id:v)&quot;1&quot;&gt;&lt;f(@id:t)&quot;6850&quot;&gt;&gt;&lt;r(@id:1)&quot;&quot;&lt;f(@id:v)&quot;3&quot;&gt;&lt;f(@id:t)&quot;13100&quot;&gt;&gt;&lt;r(@id:42)&quot;&quot;&lt;f(@id:v)&quot;2&quot;&gt;&lt;f(@id:t)&quot;9000&quot;&gt;&gt;&lt;r(@id:71)&quot;&quot;&lt;f(@id:v)&quot;2&quot;&gt;&lt;f(@id:t)&quot;13300&quot;&gt;&gt;&lt;r(@id:374)&quot;&quot;&lt;f(@id:v)&quot;2&quot;&gt;&lt;f(@id:t)&quot;15050&quot;&gt;&gt;&lt;r(@id:445)&quot;&quot;&lt;f(@id:v)&quot;1&quot;&gt;&lt;f(@id:t)&quot;8000&quot;&gt;&gt;&lt;r(@id:281)&quot;&quot;&lt;f(@id:v)&quot;2&quot;&gt;&lt;f(@id:t)&quot;15250&quot;&gt;&gt;&lt;r(@id:286)&quot;&quot;&lt;f(@id:v)&quot;1&quot;&gt;&lt;f(@id:t)&quot;13950&quot;&gt;&gt;&lt;r(@id:206)&quot;&quot;&lt;f(@id:v)&quot;1&quot;&gt;&lt;f(@id:t)&quot;10100&quot;&gt;&gt;&lt;r(@id:209)&quot;&quot;&lt;f(@id:v)&quot;2&quot;&gt;&lt;f(@id:t)&quot;8650&quot;&gt;&gt;&lt;r(@id:224)&quot;&quot;&lt;f(@id:v)&quot;2&quot;&gt;&lt;f(@id:t)&quot;8850&quot;&gt;&gt;&lt;r(@id:103)&quot;&quot;&lt;f(@id:v)&quot;2&quot;&gt;&lt;f(@id:t)&quot;11250&quot;&gt;&gt;&lt;r(@id:122)&quot;&quot;&lt;f(@id:v)&quot;1&quot;&gt;&lt;f(@id:t)&quot;18350&quot;&gt;&gt;&lt;r(@id:221)&quot;&quot;&lt;f(@id:v)&quot;2&quot;&gt;&lt;f(@id:t)&quot;9800&quot;&gt;&gt;&lt;r(@id:404)&quot;&quot;&lt;f(@id:v)&quot;2&quot;&gt;&lt;f(@id:t)&quot;13250&quot;&gt;&gt;&lt;r(@id:413)&quot;&quot;&lt;f(@id:v)&quot;2&quot;&gt;&lt;f(@id:t)&quot;14850&quot;&gt;&gt;&lt;r(@id:479)&quot;&quot;&lt;f(@id:v)&quot;1&quot;&gt;&lt;f(@id:t)&quot;19900&quot;&gt;&gt;&lt;r(@id:495)&quot;&quot;&lt;f(@id:v)&quot;1&quot;&gt;&lt;f(@id:t)&quot;20250&quot;&gt;&gt;&lt;r(@id:496)&quot;&quot;&lt;f(@id:v)&quot;1&quot;&gt;&lt;f(@id:t)&quot;22700&quot;&gt;&gt;&lt;r(@id:428)&quot;&quot;&lt;f(@id:v)&quot;1&quot;&gt;&lt;f(@id:t)&quot;22400&quot;&gt;&gt;&lt;r(@id:384)&quot;&quot;&lt;f(@id:v)&quot;2&quot;&gt;&lt;f(@id:t)&quot;22100&quot;&gt;&gt;&lt;r(@id:129)&quot;&quot;&lt;f(@id:v)&quot;2&quot;&gt;&lt;f(@id:t)&quot;22450&quot;&gt;&gt;&lt;r(@id:497)&quot;&quot;&lt;f(@id:v)&quot;3&quot;&gt;&lt;f(@id:t)&quot;19500&quot;&gt;&gt;&lt;r(@id:180)&quot;&quot;&lt;f(@id:v)&quot;2&quot;&gt;&lt;f(@id:t)&quot;26300&quot;&gt;&gt;&lt;r(@id:280)&quot;&quot;&lt;f(@id:v)&quot;1&quot;&gt;&lt;f(@id:t)&quot;27150&quot;&gt;&gt;&lt;r(@id:232)&quot;&quot;&lt;f(@id:v)&quot;2&quot;&gt;&lt;f(@id:t)&quot;26100&quot;&gt;&gt;&lt;r(@id:498)&quot;&quot;&lt;f(@id:v)&quot;2&quot;&gt;&lt;f(@id:t)&quot;31950&quot;&gt;&gt;&lt;r(@id:351)&quot;&quot;&lt;f(@id:v)&quot;2&quot;&gt;&lt;f(@id:t)&quot;36150&quot;&gt;&gt;&lt;r(@id:247)&quot;&quot;&lt;f(@id:v)&quot;2&quot;&gt;&lt;f(@id:t)&quot;46950&quot;&gt;&gt;&lt;r(@id:403)&quot;&quot;&lt;f(@id:v)&quot;3&quot;&gt;&lt;f(@id:t)&quot;50300&quot;&gt;&gt;&lt;r(@id:361)&quot;&quot;&lt;f(@id:v)&quot;1&quot;&gt;&lt;f(@id:t)&quot;50350&quot;&gt;&gt;&lt;r(@id:230)&quot;&quot;&lt;f(@id:v)&quot;3&quot;&gt;&lt;f(@id:t)&quot;55350&quot;&gt;&gt;&lt;r(@id:153)&quot;&quot;&lt;f(@id:v)&quot;1&quot;&gt;&lt;f(@id:t)&quot;53350&quot;&gt;&gt;&gt;&lt;d(@id:064)&quot;&quot;&lt;r(@id:187)&quot;&quot;&lt;f(@id:v)&quot;1&quot;&gt;&lt;f(@id:t)&quot;450&quot;&gt;&gt;&lt;r(@id:133)&quot;&quot;&lt;f(@id:v)&quot;1&quot;&gt;&lt;f(@id:t)&quot;0&quot;&gt;&gt;&lt;r(@id:103)&quot;&quot;&lt;f(@id:v)&quot;1&quot;&gt;&lt;f(@id:t)&quot;0&quot;&gt;&gt;&lt;r(@id:194)&quot;&quot;&lt;f(@id:v)&quot;2&quot;&gt;&lt;f(@id:t)&quot;50&quot;&gt;&gt;&lt;r(@id:203)&quot;&quot;&lt;f(@id:v)&quot;2&quot;&gt;&lt;f(@id:t)&quot;600&quot;&gt;&gt;&lt;r(@id:233)&quot;&quot;&lt;f(@id:v)&quot;2&quot;&gt;&lt;f(@id:t)&quot;0&quot;&gt;&gt;&lt;r(@id:135)&quot;&quot;&lt;f(@id:v)&quot;2&quot;&gt;&lt;f(@id:t)&quot;1050&quot;&gt;&gt;&lt;r(@id:350)&quot;&quot;&lt;f(@id:v)&quot;2&quot;&gt;&lt;f(@id:t)&quot;0&quot;&gt;&gt;&lt;r(@id:214)&quot;&quot;&lt;f(@id:v)&quot;2&quot;&gt;&lt;f(@id:t)&quot;1850&quot;&gt;&gt;&lt;r(@id:127)&quot;&quot;&lt;f(@id:v)&quot;2&quot;&gt;&lt;f(@id:t)&quot;1350&quot;&gt;&gt;&lt;r(@id:163)&quot;&quot;&lt;f(@id:v)&quot;1&quot;&gt;&lt;f(@id:t)&quot;550&quot;&gt;&gt;&lt;r(@id:217)&quot;&quot;&lt;f(@id:v)&quot;2&quot;&gt;&lt;f(@id:t)&quot;1850&quot;&gt;&gt;&lt;r(@id:12)&quot;&quot;&lt;f(@id:v)&quot;2&quot;&gt;&lt;f(@id:t)&quot;2150&quot;&gt;&gt;&lt;r(@id:62)&quot;&quot;&lt;f(@id:v)&quot;1&quot;&gt;&lt;f(@id:t)&quot;1400&quot;&gt;&gt;&lt;r(@id:91)&quot;&quot;&lt;f(@id:v)&quot;1&quot;&gt;&lt;f(@id:t)&quot;750&quot;&gt;&gt;&lt;r(@id:493)&quot;&quot;&lt;f(@id:v)&quot;1&quot;&gt;&lt;f(@id:t)&quot;2350&quot;&gt;&gt;&lt;r(@id:128)&quot;&quot;&lt;f(@id:v)&quot;2&quot;&gt;&lt;f(@id:t)&quot;3100&quot;&gt;&gt;&lt;r(@id:281)&quot;&quot;&lt;f(@id:v)&quot;2&quot;&gt;&lt;f(@id:t)&quot;2150&quot;&gt;&gt;&lt;r(@id:301)&quot;&quot;&lt;f(@id:v)&quot;1&quot;&gt;&lt;f(@id:t)&quot;2050&quot;&gt;&gt;&lt;r(@id:421)&quot;&quot;&lt;f(@id:v)&quot;2&quot;&gt;&lt;f(@id:t)&quot;2650&quot;&gt;&gt;&lt;r(@id:346)&quot;&quot;&lt;f(@id:v)&quot;2&quot;&gt;&lt;f(@id:t)&quot;3550&quot;&gt;&gt;&lt;r(@id:403)&quot;&quot;&lt;f(@id:v)&quot;2&quot;&gt;&lt;f(@id:t)&quot;2350&quot;&gt;&gt;&lt;r(@id:115)&quot;&quot;&lt;f(@id:v)&quot;2&quot;&gt;&lt;f(@id:t)&quot;3500&quot;&gt;&gt;&lt;r(@id:486)&quot;&quot;&lt;f(@id:v)&quot;2&quot;&gt;&lt;f(@id:t)&quot;3600&quot;&gt;&gt;&lt;r(@id:168)&quot;&quot;&lt;f(@id:v)&quot;2&quot;&gt;&lt;f(@id:t)&quot;1000&quot;&gt;&gt;&lt;r(@id:191)&quot;&quot;&lt;f(@id:v)&quot;2&quot;&gt;&lt;f(@id:t)&quot;1400&quot;&gt;&gt;&lt;r(@id:271)&quot;&quot;&lt;f(@id:v)&quot;2&quot;&gt;&lt;f(@id:t)&quot;3700&quot;&gt;&gt;&lt;r(@id:200)&quot;&quot;&lt;f(@id:v)&quot;2&quot;&gt;&lt;f(@id:t)&quot;2600&quot;&gt;&gt;&lt;r(@id:480)&quot;&quot;&lt;f(@id:v)&quot;2&quot;&gt;&lt;f(@id:t)&quot;3100&quot;&gt;&gt;&lt;r(@id:499)&quot;&quot;&lt;f(@id:v)&quot;2&quot;&gt;&lt;f(@id:t)&quot;3550&quot;&gt;&gt;&lt;r(@id:388)&quot;&quot;&lt;f(@id:v)&quot;2&quot;&gt;&lt;f(@id:t)&quot;3600&quot;&gt;&gt;&lt;r(@id:354)&quot;&quot;&lt;f(@id:v)&quot;1&quot;&gt;&lt;f(@id:t)&quot;1800&quot;&gt;&gt;&lt;r(@id:371)&quot;&quot;&lt;f(@id:v)&quot;2&quot;&gt;&lt;f(@id:t)&quot;1300&quot;&gt;&gt;&lt;r(@id:374)&quot;&quot;&lt;f(@id:v)&quot;1&quot;&gt;&lt;f(@id:t)&quot;5800&quot;&gt;&gt;&lt;r(@id:500)&quot;&quot;&lt;f(@id:v)&quot;2&quot;&gt;&lt;f(@id:t)&quot;1550&quot;&gt;&gt;&lt;r(@id:227)&quot;&quot;&lt;f(@id:v)&quot;1&quot;&gt;&lt;f(@id:t)&quot;1050&quot;&gt;&gt;&lt;r(@id:428)&quot;&quot;&lt;f(@id:v)&quot;2&quot;&gt;&lt;f(@id:t)&quot;5100&quot;&gt;&gt;&lt;r(@id:355)&quot;&quot;&lt;f(@id:v)&quot;1&quot;&gt;&lt;f(@id:t)&quot;4700&quot;&gt;&gt;&lt;r(@id:159)&quot;&quot;&lt;f(@id:v)&quot;2&quot;&gt;&lt;f(@id:t)&quot;3400&quot;&gt;&gt;&lt;r(@id:147)&quot;&quot;&lt;f(@id:v)&quot;3&quot;&gt;&lt;f(@id:t)&quot;3650&quot;&gt;&gt;&lt;r(@id:230)&quot;&quot;&lt;f(@id:v)&quot;2&quot;&gt;&lt;f(@id:t)&quot;0&quot;&gt;&gt;&lt;r(@id:235)&quot;&quot;&lt;f(@id:v)&quot;2&quot;&gt;&lt;f(@id:t)&quot;3500&quot;&gt;&gt;&lt;r(@id:463)&quot;&quot;&lt;f(@id:v)&quot;2&quot;&gt;&lt;f(@id:t)&quot;4250&quot;&gt;&gt;&lt;r(@id:243)&quot;&quot;&lt;f(@id:v)&quot;2&quot;&gt;&lt;f(@id:t)&quot;1100&quot;&gt;&gt;&lt;r(@id:246)&quot;&quot;&lt;f(@id:v)&quot;2&quot;&gt;&lt;f(@id:t)&quot;5950&quot;&gt;&gt;&lt;r(@id:150)&quot;&quot;&lt;f(@id:v)&quot;2&quot;&gt;&lt;f(@id:t)&quot;4350&quot;&gt;&gt;&lt;r(@id:393)&quot;&quot;&lt;f(@id:v)&quot;2&quot;&gt;&lt;f(@id:t)&quot;3350&quot;&gt;&gt;&lt;r(@id:264)&quot;&quot;&lt;f(@id:v)&quot;1&quot;&gt;&lt;f(@id:t)&quot;5150&quot;&gt;&gt;&lt;r(@id:202)&quot;&quot;&lt;f(@id:v)&quot;2&quot;&gt;&lt;f(@id:t)&quot;5650&quot;&gt;&gt;&lt;r(@id:170)&quot;&quot;&lt;f(@id:v)&quot;1&quot;&gt;&lt;f(@id:t)&quot;3700&quot;&gt;&gt;&lt;r(@id:116)&quot;&quot;&lt;f(@id:v)&quot;3&quot;&gt;&lt;f(@id:t)&quot;4000&quot;&gt;&gt;&lt;r(@id:171)&quot;&quot;&lt;f(@id:v)&quot;3&quot;&gt;&lt;f(@id:t)&quot;2950&quot;&gt;&gt;&lt;r(@id:117)&quot;&quot;&lt;f(@id:v)&quot;2&quot;&gt;&lt;f(@id:t)&quot;4550&quot;&gt;&gt;&lt;r(@id:188)&quot;&quot;&lt;f(@id:v)&quot;1&quot;&gt;&lt;f(@id:t)&quot;5450&quot;&gt;&gt;&lt;r(@id:101)&quot;&quot;&lt;f(@id:v)&quot;2&quot;&gt;&lt;f(@id:t)&quot;4150&quot;&gt;&gt;&lt;r(@id:225)&quot;&quot;&lt;f(@id:v)&quot;2&quot;&gt;&lt;f(@id:t)&quot;1650&quot;&gt;&gt;&lt;r(@id:311)&quot;&quot;&lt;f(@id:v)&quot;3&quot;&gt;&lt;f(@id:t)&quot;4700&quot;&gt;&gt;&lt;r(@id:314)&quot;&quot;&lt;f(@id:v)&quot;2&quot;&gt;&lt;f(@id:t)&quot;4200&quot;&gt;&gt;&lt;r(@id:385)&quot;&quot;&lt;f(@id:v)&quot;2&quot;&gt;&lt;f(@id:t)&quot;3550&quot;&gt;&gt;&lt;r(@id:232)&quot;&quot;&lt;f(@id:v)&quot;2&quot;&gt;&lt;f(@id:t)&quot;4900&quot;&gt;&gt;&lt;r(@id:501)&quot;&quot;&lt;f(@id:v)&quot;3&quot;&gt;&lt;f(@id:t)&quot;4200&quot;&gt;&gt;&lt;r(@id:405)&quot;&quot;&lt;f(@id:v)&quot;2&quot;&gt;&lt;f(@id:t)&quot;750&quot;&gt;&gt;&lt;r(@id:367)&quot;&quot;&lt;f(@id:v)&quot;2&quot;&gt;&lt;f(@id:t)&quot;3800&quot;&gt;&gt;&lt;r(@id:138)&quot;&quot;&lt;f(@id:v)&quot;2&quot;&gt;&lt;f(@id:t)&quot;3350&quot;&gt;&gt;&lt;r(@id:105)&quot;&quot;&lt;f(@id:v)&quot;1&quot;&gt;&lt;f(@id:t)&quot;3750&quot;&gt;&gt;&lt;r(@id:284)&quot;&quot;&lt;f(@id:v)&quot;2&quot;&gt;&lt;f(@id:t)&quot;7100&quot;&gt;&gt;&lt;r(@id:108)&quot;&quot;&lt;f(@id:v)&quot;2&quot;&gt;&lt;f(@id:t)&quot;6900&quot;&gt;&gt;&lt;r(@id:453)&quot;&quot;&lt;f(@id:v)&quot;1&quot;&gt;&lt;f(@id:t)&quot;5000&quot;&gt;&gt;&lt;r(@id:22)&quot;&quot;&lt;f(@id:v)&quot;2&quot;&gt;&lt;f(@id:t)&quot;5450&quot;&gt;&gt;&lt;r(@id:72)&quot;&quot;&lt;f(@id:v)&quot;2&quot;&gt;&lt;f(@id:t)&quot;3350&quot;&gt;&gt;&lt;r(@id:224)&quot;&quot;&lt;f(@id:v)&quot;2&quot;&gt;&lt;f(@id:t)&quot;7450&quot;&gt;&gt;&lt;r(@id:201)&quot;&quot;&lt;f(@id:v)&quot;1&quot;&gt;&lt;f(@id:t)&quot;2950&quot;&gt;&gt;&lt;r(@id:357)&quot;&quot;&lt;f(@id:v)&quot;2&quot;&gt;&lt;f(@id:t)&quot;56350&quot;&gt;&gt;&lt;r(@id:321)&quot;&quot;&lt;f(@id:v)&quot;3&quot;&gt;&lt;f(@id:t)&quot;5900&quot;&gt;&gt;&lt;r(@id:261)&quot;&quot;&lt;f(@id:v)&quot;2&quot;&gt;&lt;f(@id:t)&quot;7750&quot;&gt;&gt;&lt;r(@id:361)&quot;&quot;&lt;f(@id:v)&quot;2&quot;&gt;&lt;f(@id:t)&quot;6100&quot;&gt;&gt;&lt;r(@id:293)&quot;&quot;&lt;f(@id:v)&quot;2&quot;&gt;&lt;f(@id:t)&quot;5600&quot;&gt;&gt;&lt;r(@id:384)&quot;&quot;&lt;f(@id:v)&quot;3&quot;&gt;&lt;f(@id:t)&quot;5350&quot;&gt;&gt;&lt;r(@id:160)&quot;&quot;&lt;f(@id:v)&quot;2&quot;&gt;&lt;f(@id:t)&quot;6500&quot;&gt;&gt;&lt;r(@id:157)&quot;&quot;&lt;f(@id:v)&quot;2&quot;&gt;&lt;f(@id:t)&quot;23450&quot;&gt;&gt;&lt;r(@id:228)&quot;&quot;&lt;f(@id:v)&quot;3&quot;&gt;&lt;f(@id:t)&quot;6700&quot;&gt;&gt;&lt;r(@id:193)&quot;&quot;&lt;f(@id:v)&quot;1&quot;&gt;&lt;f(@id:t)&quot;4000&quot;&gt;&gt;&lt;r(@id:473)&quot;&quot;&lt;f(@id:v)&quot;1&quot;&gt;&lt;f(@id:t)&quot;7250&quot;&gt;&gt;&lt;r(@id:455)&quot;&quot;&lt;f(@id:v)&quot;1&quot;&gt;&lt;f(@id:t)&quot;8000&quot;&gt;&gt;&lt;r(@id:368)&quot;&quot;&lt;f(@id:v)&quot;2&quot;&gt;&lt;f(@id:t)&quot;7600&quot;&gt;&gt;&lt;r(@id:212)&quot;&quot;&lt;f(@id:v)&quot;1&quot;&gt;&lt;f(@id:t)&quot;9250&quot;&gt;&gt;&lt;r(@id:292)&quot;&quot;&lt;f(@id:v)&quot;2&quot;&gt;&lt;f(@id:t)&quot;8350&quot;&gt;&gt;&lt;r(@id:280)&quot;&quot;&lt;f(@id:v)&quot;2&quot;&gt;&lt;f(@id:t)&quot;4100&quot;&gt;&gt;&lt;r(@id:1)&quot;&quot;&lt;f(@id:v)&quot;2&quot;&gt;&lt;f(@id:t)&quot;5450&quot;&gt;&gt;&lt;r(@id:3)&quot;&quot;&lt;f(@id:v)&quot;2&quot;&gt;&lt;f(@id:t)&quot;10050&quot;&gt;&gt;&lt;r(@id:31)&quot;&quot;&lt;f(@id:v)&quot;2&quot;&gt;&lt;f(@id:t)&quot;3450&quot;&gt;&gt;&lt;r(@id:61)&quot;&quot;&lt;f(@id:v)&quot;2&quot;&gt;&lt;f(@id:t)&quot;4650&quot;&gt;&gt;&lt;r(@id:492)&quot;&quot;&lt;f(@id:v)&quot;2&quot;&gt;&lt;f(@id:t)&quot;5350&quot;&gt;&gt;&lt;r(@id:71)&quot;&quot;&lt;f(@id:v)&quot;2&quot;&gt;&lt;f(@id:t)&quot;3550&quot;&gt;&gt;&lt;r(@id:345)&quot;&quot;&lt;f(@id:v)&quot;1&quot;&gt;&lt;f(@id:t)&quot;6350&quot;&gt;&gt;&lt;r(@id:113)&quot;&quot;&lt;f(@id:v)&quot;3&quot;&gt;&lt;f(@id:t)&quot;4250&quot;&gt;&gt;&lt;r(@id:445)&quot;&quot;&lt;f(@id:v)&quot;1&quot;&gt;&lt;f(@id:t)&quot;9800&quot;&gt;&gt;&lt;r(@id:497)&quot;&quot;&lt;f(@id:v)&quot;3&quot;&gt;&lt;f(@id:t)&quot;5800&quot;&gt;&gt;&lt;r(@id:326)&quot;&quot;&lt;f(@id:v)&quot;2&quot;&gt;&lt;f(@id:t)&quot;51100&quot;&gt;&gt;&lt;r(@id:229)&quot;&quot;&lt;f(@id:v)&quot;2&quot;&gt;&lt;f(@id:t)&quot;6400&quot;&gt;&gt;&lt;r(@id:483)&quot;&quot;&lt;f(@id:v)&quot;2&quot;&gt;&lt;f(@id:t)&quot;8800&quot;&gt;&gt;&lt;r(@id:408)&quot;&quot;&lt;f(@id:v)&quot;2&quot;&gt;&lt;f(@id:t)&quot;8950&quot;&gt;&gt;&lt;r(@id:362)&quot;&quot;&lt;f(@id:v)&quot;2&quot;&gt;&lt;f(@id:t)&quot;4800&quot;&gt;&gt;&lt;r(@id:144)&quot;&quot;&lt;f(@id:v)&quot;2&quot;&gt;&lt;f(@id:t)&quot;8700&quot;&gt;&gt;&lt;r(@id:195)&quot;&quot;&lt;f(@id:v)&quot;2&quot;&gt;&lt;f(@id:t)&quot;4850&quot;&gt;&gt;&lt;r(@id:196)&quot;&quot;&lt;f(@id:v)&quot;2&quot;&gt;&lt;f(@id:t)&quot;4100&quot;&gt;&gt;&lt;r(@id:109)&quot;&quot;&lt;f(@id:v)&quot;2&quot;&gt;&lt;f(@id:t)&quot;7500&quot;&gt;&gt;&lt;r(@id:404)&quot;&quot;&lt;f(@id:v)&quot;2&quot;&gt;&lt;f(@id:t)&quot;8350&quot;&gt;&gt;&lt;r(@id:199)&quot;&quot;&lt;f(@id:v)&quot;1&quot;&gt;&lt;f(@id:t)&quot;5900&quot;&gt;&gt;&lt;r(@id:276)&quot;&quot;&lt;f(@id:v)&quot;2&quot;&gt;&lt;f(@id:t)&quot;8600&quot;&gt;&gt;&lt;r(@id:396)&quot;&quot;&lt;f(@id:v)&quot;3&quot;&gt;&lt;f(@id:t)&quot;8600&quot;&gt;&gt;&lt;r(@id:315)&quot;&quot;&lt;f(@id:v)&quot;2&quot;&gt;&lt;f(@id:t)&quot;8500&quot;&gt;&gt;&lt;r(@id:176)&quot;&quot;&lt;f(@id:v)&quot;2&quot;&gt;&lt;f(@id:t)&quot;650&quot;&gt;&gt;&lt;r(@id:295)&quot;&quot;&lt;f(@id:v)&quot;2&quot;&gt;&lt;f(@id:t)&quot;4750&quot;&gt;&gt;&lt;r(@id:416)&quot;&quot;&lt;f(@id:v)&quot;2&quot;&gt;&lt;f(@id:t)&quot;4250&quot;&gt;&gt;&lt;r(@id:398)&quot;&quot;&lt;f(@id:v)&quot;2&quot;&gt;&lt;f(@id:t)&quot;12000&quot;&gt;&gt;&lt;r(@id:162)&quot;&quot;&lt;f(@id:v)&quot;2&quot;&gt;&lt;f(@id:t)&quot;7050&quot;&gt;&gt;&lt;r(@id:249)&quot;&quot;&lt;f(@id:v)&quot;2&quot;&gt;&lt;f(@id:t)&quot;10100&quot;&gt;&gt;&lt;r(@id:216)&quot;&quot;&lt;f(@id:v)&quot;1&quot;&gt;&lt;f(@id:t)&quot;12600&quot;&gt;&gt;&lt;r(@id:218)&quot;&quot;&lt;f(@id:v)&quot;2&quot;&gt;&lt;f(@id:t)&quot;8450&quot;&gt;&gt;&lt;r(@id:52)&quot;&quot;&lt;f(@id:v)&quot;2&quot;&gt;&lt;f(@id:t)&quot;5400&quot;&gt;&gt;&lt;r(@id:239)&quot;&quot;&lt;f(@id:v)&quot;1&quot;&gt;&lt;f(@id:t)&quot;13700&quot;&gt;&gt;&lt;r(@id:183)&quot;&quot;&lt;f(@id:v)&quot;1&quot;&gt;&lt;f(@id:t)&quot;4300&quot;&gt;&gt;&lt;r(@id:432)&quot;&quot;&lt;f(@id:v)&quot;2&quot;&gt;&lt;f(@id:t)&quot;12000&quot;&gt;&gt;&lt;r(@id:491)&quot;&quot;&lt;f(@id:v)&quot;2&quot;&gt;&lt;f(@id:t)&quot;9900&quot;&gt;&gt;&lt;r(@id:502)&quot;&quot;&lt;f(@id:v)&quot;3&quot;&gt;&lt;f(@id:t)&quot;11600&quot;&gt;&gt;&lt;r(@id:119)&quot;&quot;&lt;f(@id:v)&quot;2&quot;&gt;&lt;f(@id:t)&quot;10650&quot;&gt;&gt;&lt;r(@id:120)&quot;&quot;&lt;f(@id:v)&quot;1&quot;&gt;&lt;f(@id:t)&quot;8100&quot;&gt;&gt;&lt;r(@id:269)&quot;&quot;&lt;f(@id:v)&quot;1&quot;&gt;&lt;f(@id:t)&quot;8850&quot;&gt;&gt;&lt;r(@id:173)&quot;&quot;&lt;f(@id:v)&quot;1&quot;&gt;&lt;f(@id:t)&quot;4700&quot;&gt;&gt;&lt;r(@id:102)&quot;&quot;&lt;f(@id:v)&quot;1&quot;&gt;&lt;f(@id:t)&quot;13800&quot;&gt;&gt;&lt;r(@id:252)&quot;&quot;&lt;f(@id:v)&quot;2&quot;&gt;&lt;f(@id:t)&quot;6350&quot;&gt;&gt;&lt;r(@id:481)&quot;&quot;&lt;f(@id:v)&quot;1&quot;&gt;&lt;f(@id:t)&quot;13200&quot;&gt;&gt;&lt;r(@id:184)&quot;&quot;&lt;f(@id:v)&quot;2&quot;&gt;&lt;f(@id:t)&quot;14750&quot;&gt;&gt;&lt;r(@id:496)&quot;&quot;&lt;f(@id:v)&quot;2&quot;&gt;&lt;f(@id:t)&quot;15350&quot;&gt;&gt;&lt;r(@id:220)&quot;&quot;&lt;f(@id:v)&quot;1&quot;&gt;&lt;f(@id:t)&quot;13200&quot;&gt;&gt;&lt;r(@id:268)&quot;&quot;&lt;f(@id:v)&quot;3&quot;&gt;&lt;f(@id:t)&quot;11200&quot;&gt;&gt;&lt;r(@id:204)&quot;&quot;&lt;f(@id:v)&quot;2&quot;&gt;&lt;f(@id:t)&quot;9750&quot;&gt;&gt;&lt;r(@id:317)&quot;&quot;&lt;f(@id:v)&quot;1&quot;&gt;&lt;f(@id:t)&quot;15850&quot;&gt;&gt;&lt;r(@id:397)&quot;&quot;&lt;f(@id:v)&quot;2&quot;&gt;&lt;f(@id:t)&quot;13750&quot;&gt;&gt;&lt;r(@id:441)&quot;&quot;&lt;f(@id:v)&quot;1&quot;&gt;&lt;f(@id:t)&quot;12850&quot;&gt;&gt;&lt;r(@id:478)&quot;&quot;&lt;f(@id:v)&quot;1&quot;&gt;&lt;f(@id:t)&quot;16150&quot;&gt;&gt;&lt;r(@id:424)&quot;&quot;&lt;f(@id:v)&quot;1&quot;&gt;&lt;f(@id:t)&quot;9200&quot;&gt;&gt;&lt;r(@id:167)&quot;&quot;&lt;f(@id:v)&quot;2&quot;&gt;&lt;f(@id:t)&quot;14600&quot;&gt;&gt;&lt;r(@id:156)&quot;&quot;&lt;f(@id:v)&quot;1&quot;&gt;&lt;f(@id:t)&quot;15500&quot;&gt;&gt;&lt;r(@id:282)&quot;&quot;&lt;f(@id:v)&quot;1&quot;&gt;&lt;f(@id:t)&quot;8950&quot;&gt;&gt;&lt;r(@id:161)&quot;&quot;&lt;f(@id:v)&quot;1&quot;&gt;&lt;f(@id:t)&quot;11950&quot;&gt;&gt;&lt;r(@id:124)&quot;&quot;&lt;f(@id:v)&quot;3&quot;&gt;&lt;f(@id:t)&quot;10700&quot;&gt;&gt;&lt;r(@id:136)&quot;&quot;&lt;f(@id:v)&quot;2&quot;&gt;&lt;f(@id:t)&quot;13450&quot;&gt;&gt;&lt;r(@id:351)&quot;&quot;&lt;f(@id:v)&quot;3&quot;&gt;&lt;f(@id:t)&quot;18300&quot;&gt;&gt;&lt;r(@id:112)&quot;&quot;&lt;f(@id:v)&quot;1&quot;&gt;&lt;f(@id:t)&quot;19500&quot;&gt;&gt;&lt;r(@id:436)&quot;&quot;&lt;f(@id:v)&quot;1&quot;&gt;&lt;f(@id:t)&quot;20150&quot;&gt;&gt;&lt;r(@id:395)&quot;&quot;&lt;f(@id:v)&quot;3&quot;&gt;&lt;f(@id:t)&quot;21800&quot;&gt;&gt;&lt;r(@id:122)&quot;&quot;&lt;f(@id:v)&quot;2&quot;&gt;&lt;f(@id:t)&quot;20050&quot;&gt;&gt;&lt;r(@id:209)&quot;&quot;&lt;f(@id:v)&quot;2&quot;&gt;&lt;f(@id:t)&quot;19400&quot;&gt;&gt;&lt;r(@id:324)&quot;&quot;&lt;f(@id:v)&quot;2&quot;&gt;&lt;f(@id:t)&quot;20500&quot;&gt;&gt;&lt;r(@id:349)&quot;&quot;&lt;f(@id:v)&quot;3&quot;&gt;&lt;f(@id:t)&quot;17000&quot;&gt;&gt;&lt;r(@id:247)&quot;&quot;&lt;f(@id:v)&quot;3&quot;&gt;&lt;f(@id:t)&quot;22000&quot;&gt;&gt;&lt;r(@id:223)&quot;&quot;&lt;f(@id:v)&quot;3&quot;&gt;&lt;f(@id:t)&quot;25500&quot;&gt;&gt;&lt;r(@id:431)&quot;&quot;&lt;f(@id:v)&quot;2&quot;&gt;&lt;f(@id:t)&quot;24050&quot;&gt;&gt;&lt;r(@id:503)&quot;&quot;&lt;f(@id:v)&quot;1&quot;&gt;&lt;f(@id:t)&quot;25800&quot;&gt;&gt;&lt;r(@id:454)&quot;&quot;&lt;f(@id:v)&quot;1&quot;&gt;&lt;f(@id:t)&quot;26000&quot;&gt;&gt;&lt;r(@id:423)&quot;&quot;&lt;f(@id:v)&quot;2&quot;&gt;&lt;f(@id:t)&quot;27300&quot;&gt;&gt;&lt;r(@id:339)&quot;&quot;&lt;f(@id:v)&quot;1&quot;&gt;&lt;f(@id:t)&quot;12900&quot;&gt;&gt;&lt;r(@id:330)&quot;&quot;&lt;f(@id:v)&quot;2&quot;&gt;&lt;f(@id:t)&quot;27950&quot;&gt;&gt;&lt;r(@id:42)&quot;&quot;&lt;f(@id:v)&quot;1&quot;&gt;&lt;f(@id:t)&quot;30250&quot;&gt;&gt;&lt;r(@id:226)&quot;&quot;&lt;f(@id:v)&quot;1&quot;&gt;&lt;f(@id:t)&quot;38900&quot;&gt;&gt;&lt;r(@id:406)&quot;&quot;&lt;f(@id:v)&quot;2&quot;&gt;&lt;f(@id:t)&quot;40550&quot;&gt;&gt;&lt;r(@id:82)&quot;&quot;&lt;f(@id:v)&quot;2&quot;&gt;&lt;f(@id:t)&quot;40650&quot;&gt;&gt;&lt;r(@id:146)&quot;&quot;&lt;f(@id:v)&quot;1&quot;&gt;&lt;f(@id:t)&quot;36550&quot;&gt;&gt;&lt;r(@id:422)&quot;&quot;&lt;f(@id:v)&quot;2&quot;&gt;&lt;f(@id:t)&quot;45000&quot;&gt;&gt;&lt;r(@id:418)&quot;&quot;&lt;f(@id:v)&quot;2&quot;&gt;&lt;f(@id:t)&quot;45250&quot;&gt;&gt;&lt;r(@id:389)&quot;&quot;&lt;f(@id:v)&quot;2&quot;&gt;&lt;f(@id:t)&quot;48450&quot;&gt;&gt;&gt;&lt;d(@id:064-001)&quot;&quot;&lt;r(@id:71)&quot;&quot;&lt;f(@id:v)&quot;1&quot;&gt;&lt;f(@id:t)&quot;0&quot;&gt;&gt;&lt;r(@id:230)&quot;&quot;&lt;f(@id:v)&quot;2&quot;&gt;&lt;f(@id:t)&quot;0&quot;&gt;&gt;&lt;r(@id:463)&quot;&quot;&lt;f(@id:v)&quot;2&quot;&gt;&lt;f(@id:t)&quot;0&quot;&gt;&gt;&lt;r(@id:454)&quot;&quot;&lt;f(@id:v)&quot;1&quot;&gt;&lt;f(@id:t)&quot;0&quot;&gt;&gt;&lt;r(@id:286)&quot;&quot;&lt;f(@id:v)&quot;2&quot;&gt;&lt;f(@id:t)&quot;0&quot;&gt;&gt;&lt;r(@id:168)&quot;&quot;&lt;f(@id:v)&quot;1&quot;&gt;&lt;f(@id:t)&quot;0&quot;&gt;&gt;&lt;r(@id:244)&quot;&quot;&lt;f(@id:v)&quot;1&quot;&gt;&lt;f(@id:t)&quot;1550&quot;&gt;&gt;&lt;r(@id:122)&quot;&quot;&lt;f(@id:v)&quot;2&quot;&gt;&lt;f(@id:t)&quot;0&quot;&gt;&gt;&lt;r(@id:236)&quot;&quot;&lt;f(@id:v)&quot;1&quot;&gt;&lt;f(@id:t)&quot;1100&quot;&gt;&gt;&lt;r(@id:176)&quot;&quot;&lt;f(@id:v)&quot;2&quot;&gt;&lt;f(@id:t)&quot;1200&quot;&gt;&gt;&lt;r(@id:245)&quot;&quot;&lt;f(@id:v)&quot;2&quot;&gt;&lt;f(@id:t)&quot;0&quot;&gt;&gt;&lt;r(@id:324)&quot;&quot;&lt;f(@id:v)&quot;2&quot;&gt;&lt;f(@id:t)&quot;150&quot;&gt;&gt;&lt;r(@id:349)&quot;&quot;&lt;f(@id:v)&quot;2&quot;&gt;&lt;f(@id:t)&quot;1000&quot;&gt;&gt;&lt;r(@id:315)&quot;&quot;&lt;f(@id:v)&quot;2&quot;&gt;&lt;f(@id:t)&quot;1500&quot;&gt;&gt;&lt;r(@id:233)&quot;&quot;&lt;f(@id:v)&quot;1&quot;&gt;&lt;f(@id:t)&quot;750&quot;&gt;&gt;&lt;r(@id:368)&quot;&quot;&lt;f(@id:v)&quot;2&quot;&gt;&lt;f(@id:t)&quot;0&quot;&gt;&gt;&lt;r(@id:255)&quot;&quot;&lt;f(@id:v)&quot;2&quot;&gt;&lt;f(@id:t)&quot;1900&quot;&gt;&gt;&lt;r(@id:398)&quot;&quot;&lt;f(@id:v)&quot;2&quot;&gt;&lt;f(@id:t)&quot;800&quot;&gt;&gt;&lt;r(@id:163)&quot;&quot;&lt;f(@id:v)&quot;2&quot;&gt;&lt;f(@id:t)&quot;700&quot;&gt;&gt;&lt;r(@id:1)&quot;&quot;&lt;f(@id:v)&quot;1&quot;&gt;&lt;f(@id:t)&quot;750&quot;&gt;&gt;&lt;r(@id:31)&quot;&quot;&lt;f(@id:v)&quot;2&quot;&gt;&lt;f(@id:t)&quot;2150&quot;&gt;&gt;&lt;r(@id:183)&quot;&quot;&lt;f(@id:v)&quot;2&quot;&gt;&lt;f(@id:t)&quot;1600&quot;&gt;&gt;&lt;r(@id:201)&quot;&quot;&lt;f(@id:v)&quot;1&quot;&gt;&lt;f(@id:t)&quot;0&quot;&gt;&gt;&lt;r(@id:159)&quot;&quot;&lt;f(@id:v)&quot;1&quot;&gt;&lt;f(@id:t)&quot;2750&quot;&gt;&gt;&lt;r(@id:443)&quot;&quot;&lt;f(@id:v)&quot;2&quot;&gt;&lt;f(@id:t)&quot;2300&quot;&gt;&gt;&lt;r(@id:489)&quot;&quot;&lt;f(@id:v)&quot;2&quot;&gt;&lt;f(@id:t)&quot;1850&quot;&gt;&gt;&lt;r(@id:392)&quot;&quot;&lt;f(@id:v)&quot;2&quot;&gt;&lt;f(@id:t)&quot;1550&quot;&gt;&gt;&lt;r(@id:186)&quot;&quot;&lt;f(@id:v)&quot;1&quot;&gt;&lt;f(@id:t)&quot;3250&quot;&gt;&gt;&lt;r(@id:113)&quot;&quot;&lt;f(@id:v)&quot;2&quot;&gt;&lt;f(@id:t)&quot;1900&quot;&gt;&gt;&lt;r(@id:504)&quot;&quot;&lt;f(@id:v)&quot;1&quot;&gt;&lt;f(@id:t)&quot;1650&quot;&gt;&gt;&lt;r(@id:187)&quot;&quot;&lt;f(@id:v)&quot;2&quot;&gt;&lt;f(@id:t)&quot;3050&quot;&gt;&gt;&lt;r(@id:301)&quot;&quot;&lt;f(@id:v)&quot;1&quot;&gt;&lt;f(@id:t)&quot;1600&quot;&gt;&gt;&lt;r(@id:133)&quot;&quot;&lt;f(@id:v)&quot;2&quot;&gt;&lt;f(@id:t)&quot;650&quot;&gt;&gt;&lt;r(@id:261)&quot;&quot;&lt;f(@id:v)&quot;2&quot;&gt;&lt;f(@id:t)&quot;3100&quot;&gt;&gt;&lt;r(@id:246)&quot;&quot;&lt;f(@id:v)&quot;1&quot;&gt;&lt;f(@id:t)&quot;3450&quot;&gt;&gt;&lt;r(@id:346)&quot;&quot;&lt;f(@id:v)&quot;2&quot;&gt;&lt;f(@id:t)&quot;2600&quot;&gt;&gt;&lt;r(@id:403)&quot;&quot;&lt;f(@id:v)&quot;2&quot;&gt;&lt;f(@id:t)&quot;3700&quot;&gt;&gt;&lt;r(@id:229)&quot;&quot;&lt;f(@id:v)&quot;2&quot;&gt;&lt;f(@id:t)&quot;1900&quot;&gt;&gt;&lt;r(@id:150)&quot;&quot;&lt;f(@id:v)&quot;2&quot;&gt;&lt;f(@id:t)&quot;3800&quot;&gt;&gt;&lt;r(@id:194)&quot;&quot;&lt;f(@id:v)&quot;1&quot;&gt;&lt;f(@id:t)&quot;2600&quot;&gt;&gt;&lt;r(@id:304)&quot;&quot;&lt;f(@id:v)&quot;2&quot;&gt;&lt;f(@id:t)&quot;3200&quot;&gt;&gt;&lt;r(@id:170)&quot;&quot;&lt;f(@id:v)&quot;2&quot;&gt;&lt;f(@id:t)&quot;2600&quot;&gt;&gt;&lt;r(@id:117)&quot;&quot;&lt;f(@id:v)&quot;2&quot;&gt;&lt;f(@id:t)&quot;3150&quot;&gt;&gt;&lt;r(@id:172)&quot;&quot;&lt;f(@id:v)&quot;1&quot;&gt;&lt;f(@id:t)&quot;3450&quot;&gt;&gt;&lt;r(@id:101)&quot;&quot;&lt;f(@id:v)&quot;2&quot;&gt;&lt;f(@id:t)&quot;2800&quot;&gt;&gt;&lt;r(@id:191)&quot;&quot;&lt;f(@id:v)&quot;2&quot;&gt;&lt;f(@id:t)&quot;850&quot;&gt;&gt;&lt;r(@id:102)&quot;&quot;&lt;f(@id:v)&quot;2&quot;&gt;&lt;f(@id:t)&quot;1700&quot;&gt;&gt;&lt;r(@id:311)&quot;&quot;&lt;f(@id:v)&quot;2&quot;&gt;&lt;f(@id:t)&quot;1500&quot;&gt;&gt;&lt;r(@id:314)&quot;&quot;&lt;f(@id:v)&quot;2&quot;&gt;&lt;f(@id:t)&quot;2350&quot;&gt;&gt;&lt;r(@id:156)&quot;&quot;&lt;f(@id:v)&quot;2&quot;&gt;&lt;f(@id:t)&quot;3500&quot;&gt;&gt;&lt;r(@id:197)&quot;&quot;&lt;f(@id:v)&quot;2&quot;&gt;&lt;f(@id:t)&quot;3150&quot;&gt;&gt;&lt;r(@id:193)&quot;&quot;&lt;f(@id:v)&quot;1&quot;&gt;&lt;f(@id:t)&quot;1900&quot;&gt;&gt;&lt;r(@id:125)&quot;&quot;&lt;f(@id:v)&quot;2&quot;&gt;&lt;f(@id:t)&quot;200&quot;&gt;&gt;&lt;r(@id:260)&quot;&quot;&lt;f(@id:v)&quot;2&quot;&gt;&lt;f(@id:t)&quot;4000&quot;&gt;&gt;&lt;r(@id:404)&quot;&quot;&lt;f(@id:v)&quot;2&quot;&gt;&lt;f(@id:t)&quot;3000&quot;&gt;&gt;&lt;r(@id:178)&quot;&quot;&lt;f(@id:v)&quot;2&quot;&gt;&lt;f(@id:t)&quot;3450&quot;&gt;&gt;&lt;r(@id:423)&quot;&quot;&lt;f(@id:v)&quot;2&quot;&gt;&lt;f(@id:t)&quot;1650&quot;&gt;&gt;&lt;r(@id:295)&quot;&quot;&lt;f(@id:v)&quot;2&quot;&gt;&lt;f(@id:t)&quot;2350&quot;&gt;&gt;&lt;r(@id:179)&quot;&quot;&lt;f(@id:v)&quot;2&quot;&gt;&lt;f(@id:t)&quot;1850&quot;&gt;&gt;&lt;r(@id:137)&quot;&quot;&lt;f(@id:v)&quot;1&quot;&gt;&lt;f(@id:t)&quot;2350&quot;&gt;&gt;&lt;r(@id:416)&quot;&quot;&lt;f(@id:v)&quot;1&quot;&gt;&lt;f(@id:t)&quot;4050&quot;&gt;&gt;&lt;r(@id:213)&quot;&quot;&lt;f(@id:v)&quot;2&quot;&gt;&lt;f(@id:t)&quot;4400&quot;&gt;&gt;&lt;r(@id:138)&quot;&quot;&lt;f(@id:v)&quot;2&quot;&gt;&lt;f(@id:t)&quot;2800&quot;&gt;&gt;&lt;r(@id:105)&quot;&quot;&lt;f(@id:v)&quot;2&quot;&gt;&lt;f(@id:t)&quot;2650&quot;&gt;&gt;&lt;r(@id:339)&quot;&quot;&lt;f(@id:v)&quot;2&quot;&gt;&lt;f(@id:t)&quot;4400&quot;&gt;&gt;&lt;r(@id:351)&quot;&quot;&lt;f(@id:v)&quot;1&quot;&gt;&lt;f(@id:t)&quot;2600&quot;&gt;&gt;&lt;r(@id:127)&quot;&quot;&lt;f(@id:v)&quot;1&quot;&gt;&lt;f(@id:t)&quot;2750&quot;&gt;&gt;&lt;r(@id:180)&quot;&quot;&lt;f(@id:v)&quot;2&quot;&gt;&lt;f(@id:t)&quot;3550&quot;&gt;&gt;&lt;r(@id:249)&quot;&quot;&lt;f(@id:v)&quot;2&quot;&gt;&lt;f(@id:t)&quot;3950&quot;&gt;&gt;&lt;r(@id:216)&quot;&quot;&lt;f(@id:v)&quot;2&quot;&gt;&lt;f(@id:t)&quot;3000&quot;&gt;&gt;&lt;r(@id:284)&quot;&quot;&lt;f(@id:v)&quot;2&quot;&gt;&lt;f(@id:t)&quot;2800&quot;&gt;&gt;&lt;r(@id:217)&quot;&quot;&lt;f(@id:v)&quot;2&quot;&gt;&lt;f(@id:t)&quot;0&quot;&gt;&gt;&lt;r(@id:3)&quot;&quot;&lt;f(@id:v)&quot;1&quot;&gt;&lt;f(@id:t)&quot;4850&quot;&gt;&gt;&lt;r(@id:488)&quot;&quot;&lt;f(@id:v)&quot;2&quot;&gt;&lt;f(@id:t)&quot;3950&quot;&gt;&gt;&lt;r(@id:12)&quot;&quot;&lt;f(@id:v)&quot;1&quot;&gt;&lt;f(@id:t)&quot;3450&quot;&gt;&gt;&lt;r(@id:503)&quot;&quot;&lt;f(@id:v)&quot;1&quot;&gt;&lt;f(@id:t)&quot;3700&quot;&gt;&gt;&lt;r(@id:481)&quot;&quot;&lt;f(@id:v)&quot;2&quot;&gt;&lt;f(@id:t)&quot;4650&quot;&gt;&gt;&lt;r(@id:22)&quot;&quot;&lt;f(@id:v)&quot;1&quot;&gt;&lt;f(@id:t)&quot;4750&quot;&gt;&gt;&lt;r(@id:52)&quot;&quot;&lt;f(@id:v)&quot;1&quot;&gt;&lt;f(@id:t)&quot;3750&quot;&gt;&gt;&lt;r(@id:61)&quot;&quot;&lt;f(@id:v)&quot;1&quot;&gt;&lt;f(@id:t)&quot;3950&quot;&gt;&gt;&lt;r(@id:62)&quot;&quot;&lt;f(@id:v)&quot;1&quot;&gt;&lt;f(@id:t)&quot;700&quot;&gt;&gt;&lt;r(@id:72)&quot;&quot;&lt;f(@id:v)&quot;1&quot;&gt;&lt;f(@id:t)&quot;2700&quot;&gt;&gt;&lt;r(@id:374)&quot;&quot;&lt;f(@id:v)&quot;2&quot;&gt;&lt;f(@id:t)&quot;4950&quot;&gt;&gt;&lt;r(@id:496)&quot;&quot;&lt;f(@id:v)&quot;2&quot;&gt;&lt;f(@id:t)&quot;3100&quot;&gt;&gt;&lt;r(@id:500)&quot;&quot;&lt;f(@id:v)&quot;2&quot;&gt;&lt;f(@id:t)&quot;1900&quot;&gt;&gt;&lt;r(@id:184)&quot;&quot;&lt;f(@id:v)&quot;1&quot;&gt;&lt;f(@id:t)&quot;3900&quot;&gt;&gt;&lt;r(@id:418)&quot;&quot;&lt;f(@id:v)&quot;2&quot;&gt;&lt;f(@id:t)&quot;3950&quot;&gt;&gt;&lt;r(@id:491)&quot;&quot;&lt;f(@id:v)&quot;1&quot;&gt;&lt;f(@id:t)&quot;3100&quot;&gt;&gt;&lt;r(@id:445)&quot;&quot;&lt;f(@id:v)&quot;2&quot;&gt;&lt;f(@id:t)&quot;3750&quot;&gt;&gt;&lt;r(@id:103)&quot;&quot;&lt;f(@id:v)&quot;3&quot;&gt;&lt;f(@id:t)&quot;5150&quot;&gt;&gt;&lt;r(@id:235)&quot;&quot;&lt;f(@id:v)&quot;1&quot;&gt;&lt;f(@id:t)&quot;2500&quot;&gt;&gt;&lt;r(@id:326)&quot;&quot;&lt;f(@id:v)&quot;2&quot;&gt;&lt;f(@id:t)&quot;4450&quot;&gt;&gt;&lt;r(@id:243)&quot;&quot;&lt;f(@id:v)&quot;1&quot;&gt;&lt;f(@id:t)&quot;3800&quot;&gt;&gt;&lt;r(@id:264)&quot;&quot;&lt;f(@id:v)&quot;1&quot;&gt;&lt;f(@id:t)&quot;1900&quot;&gt;&gt;&lt;r(@id:422)&quot;&quot;&lt;f(@id:v)&quot;2&quot;&gt;&lt;f(@id:t)&quot;5800&quot;&gt;&gt;&lt;r(@id:115)&quot;&quot;&lt;f(@id:v)&quot;2&quot;&gt;&lt;f(@id:t)&quot;3450&quot;&gt;&gt;&lt;r(@id:486)&quot;&quot;&lt;f(@id:v)&quot;2&quot;&gt;&lt;f(@id:t)&quot;5000&quot;&gt;&gt;&lt;r(@id:483)&quot;&quot;&lt;f(@id:v)&quot;2&quot;&gt;&lt;f(@id:t)&quot;4250&quot;&gt;&gt;&lt;r(@id:116)&quot;&quot;&lt;f(@id:v)&quot;2&quot;&gt;&lt;f(@id:t)&quot;5450&quot;&gt;&gt;&lt;r(@id:144)&quot;&quot;&lt;f(@id:v)&quot;2&quot;&gt;&lt;f(@id:t)&quot;5700&quot;&gt;&gt;&lt;r(@id:188)&quot;&quot;&lt;f(@id:v)&quot;2&quot;&gt;&lt;f(@id:t)&quot;1650&quot;&gt;&gt;&lt;r(@id:146)&quot;&quot;&lt;f(@id:v)&quot;2&quot;&gt;&lt;f(@id:t)&quot;3850&quot;&gt;&gt;&lt;r(@id:195)&quot;&quot;&lt;f(@id:v)&quot;1&quot;&gt;&lt;f(@id:t)&quot;1650&quot;&gt;&gt;&lt;r(@id:293)&quot;&quot;&lt;f(@id:v)&quot;1&quot;&gt;&lt;f(@id:t)&quot;4200&quot;&gt;&gt;&lt;r(@id:152)&quot;&quot;&lt;f(@id:v)&quot;2&quot;&gt;&lt;f(@id:t)&quot;4100&quot;&gt;&gt;&lt;r(@id:332)&quot;&quot;&lt;f(@id:v)&quot;2&quot;&gt;&lt;f(@id:t)&quot;6100&quot;&gt;&gt;&lt;r(@id:228)&quot;&quot;&lt;f(@id:v)&quot;2&quot;&gt;&lt;f(@id:t)&quot;5100&quot;&gt;&gt;&lt;r(@id:124)&quot;&quot;&lt;f(@id:v)&quot;2&quot;&gt;&lt;f(@id:t)&quot;4000&quot;&gt;&gt;&lt;r(@id:226)&quot;&quot;&lt;f(@id:v)&quot;2&quot;&gt;&lt;f(@id:t)&quot;4300&quot;&gt;&gt;&lt;r(@id:365)&quot;&quot;&lt;f(@id:v)&quot;2&quot;&gt;&lt;f(@id:t)&quot;550&quot;&gt;&gt;&lt;r(@id:317)&quot;&quot;&lt;f(@id:v)&quot;1&quot;&gt;&lt;f(@id:t)&quot;5100&quot;&gt;&gt;&lt;r(@id:247)&quot;&quot;&lt;f(@id:v)&quot;2&quot;&gt;&lt;f(@id:t)&quot;4800&quot;&gt;&gt;&lt;r(@id:276)&quot;&quot;&lt;f(@id:v)&quot;2&quot;&gt;&lt;f(@id:t)&quot;5300&quot;&gt;&gt;&lt;r(@id:134)&quot;&quot;&lt;f(@id:v)&quot;2&quot;&gt;&lt;f(@id:t)&quot;2800&quot;&gt;&gt;&lt;r(@id:271)&quot;&quot;&lt;f(@id:v)&quot;1&quot;&gt;&lt;f(@id:t)&quot;2850&quot;&gt;&gt;&lt;r(@id:396)&quot;&quot;&lt;f(@id:v)&quot;2&quot;&gt;&lt;f(@id:t)&quot;3250&quot;&gt;&gt;&lt;r(@id:270)&quot;&quot;&lt;f(@id:v)&quot;2&quot;&gt;&lt;f(@id:t)&quot;2750&quot;&gt;&gt;&lt;r(@id:177)&quot;&quot;&lt;f(@id:v)&quot;2&quot;&gt;&lt;f(@id:t)&quot;3700&quot;&gt;&gt;&lt;r(@id:200)&quot;&quot;&lt;f(@id:v)&quot;1&quot;&gt;&lt;f(@id:t)&quot;4500&quot;&gt;&gt;&lt;r(@id:455)&quot;&quot;&lt;f(@id:v)&quot;2&quot;&gt;&lt;f(@id:t)&quot;3000&quot;&gt;&gt;&lt;r(@id:111)&quot;&quot;&lt;f(@id:v)&quot;2&quot;&gt;&lt;f(@id:t)&quot;0&quot;&gt;&gt;&lt;r(@id:135)&quot;&quot;&lt;f(@id:v)&quot;2&quot;&gt;&lt;f(@id:t)&quot;2650&quot;&gt;&gt;&lt;r(@id:292)&quot;&quot;&lt;f(@id:v)&quot;2&quot;&gt;&lt;f(@id:t)&quot;5750&quot;&gt;&gt;&lt;r(@id:494)&quot;&quot;&lt;f(@id:v)&quot;1&quot;&gt;&lt;f(@id:t)&quot;2850&quot;&gt;&gt;&lt;r(@id:108)&quot;&quot;&lt;f(@id:v)&quot;1&quot;&gt;&lt;f(@id:t)&quot;3700&quot;&gt;&gt;&lt;r(@id:505)&quot;&quot;&lt;f(@id:v)&quot;2&quot;&gt;&lt;f(@id:t)&quot;6100&quot;&gt;&gt;&lt;r(@id:280)&quot;&quot;&lt;f(@id:v)&quot;2&quot;&gt;&lt;f(@id:t)&quot;3450&quot;&gt;&gt;&lt;r(@id:431)&quot;&quot;&lt;f(@id:v)&quot;2&quot;&gt;&lt;f(@id:t)&quot;7100&quot;&gt;&gt;&lt;r(@id:42)&quot;&quot;&lt;f(@id:v)&quot;1&quot;&gt;&lt;f(@id:t)&quot;6600&quot;&gt;&gt;&lt;r(@id:492)&quot;&quot;&lt;f(@id:v)&quot;2&quot;&gt;&lt;f(@id:t)&quot;3850&quot;&gt;&gt;&lt;r(@id:82)&quot;&quot;&lt;f(@id:v)&quot;2&quot;&gt;&lt;f(@id:t)&quot;7550&quot;&gt;&gt;&lt;r(@id:436)&quot;&quot;&lt;f(@id:v)&quot;2&quot;&gt;&lt;f(@id:t)&quot;7600&quot;&gt;&gt;&lt;r(@id:413)&quot;&quot;&lt;f(@id:v)&quot;1&quot;&gt;&lt;f(@id:t)&quot;3300&quot;&gt;&gt;&lt;r(@id:430)&quot;&quot;&lt;f(@id:v)&quot;2&quot;&gt;&lt;f(@id:t)&quot;200&quot;&gt;&gt;&lt;r(@id:128)&quot;&quot;&lt;f(@id:v)&quot;2&quot;&gt;&lt;f(@id:t)&quot;8100&quot;&gt;&gt;&lt;r(@id:506)&quot;&quot;&lt;f(@id:v)&quot;2&quot;&gt;&lt;f(@id:t)&quot;8050&quot;&gt;&gt;&lt;r(@id:120)&quot;&quot;&lt;f(@id:v)&quot;1&quot;&gt;&lt;f(@id:t)&quot;4300&quot;&gt;&gt;&lt;r(@id:361)&quot;&quot;&lt;f(@id:v)&quot;1&quot;&gt;&lt;f(@id:t)&quot;4850&quot;&gt;&gt;&lt;r(@id:204)&quot;&quot;&lt;f(@id:v)&quot;2&quot;&gt;&lt;f(@id:t)&quot;7650&quot;&gt;&gt;&lt;r(@id:221)&quot;&quot;&lt;f(@id:v)&quot;2&quot;&gt;&lt;f(@id:t)&quot;8950&quot;&gt;&gt;&lt;r(@id:199)&quot;&quot;&lt;f(@id:v)&quot;2&quot;&gt;&lt;f(@id:t)&quot;2600&quot;&gt;&gt;&lt;r(@id:473)&quot;&quot;&lt;f(@id:v)&quot;2&quot;&gt;&lt;f(@id:t)&quot;6250&quot;&gt;&gt;&lt;r(@id:498)&quot;&quot;&lt;f(@id:v)&quot;1&quot;&gt;&lt;f(@id:t)&quot;6800&quot;&gt;&gt;&lt;r(@id:153)&quot;&quot;&lt;f(@id:v)&quot;1&quot;&gt;&lt;f(@id:t)&quot;5300&quot;&gt;&gt;&lt;r(@id:209)&quot;&quot;&lt;f(@id:v)&quot;2&quot;&gt;&lt;f(@id:t)&quot;1000&quot;&gt;&gt;&lt;r(@id:136)&quot;&quot;&lt;f(@id:v)&quot;1&quot;&gt;&lt;f(@id:t)&quot;2300&quot;&gt;&gt;&lt;r(@id:507)&quot;&quot;&lt;f(@id:v)&quot;1&quot;&gt;&lt;f(@id:t)&quot;8950&quot;&gt;&gt;&lt;r(@id:162)&quot;&quot;&lt;f(@id:v)&quot;2&quot;&gt;&lt;f(@id:t)&quot;2300&quot;&gt;&gt;&lt;r(@id:223)&quot;&quot;&lt;f(@id:v)&quot;2&quot;&gt;&lt;f(@id:t)&quot;400&quot;&gt;&gt;&lt;r(@id:389)&quot;&quot;&lt;f(@id:v)&quot;2&quot;&gt;&lt;f(@id:t)&quot;8350&quot;&gt;&gt;&lt;r(@id:508)&quot;&quot;&lt;f(@id:v)&quot;2&quot;&gt;&lt;f(@id:t)&quot;11300&quot;&gt;&gt;&lt;r(@id:330)&quot;&quot;&lt;f(@id:v)&quot;2&quot;&gt;&lt;f(@id:t)&quot;10650&quot;&gt;&gt;&lt;r(@id:173)&quot;&quot;&lt;f(@id:v)&quot;2&quot;&gt;&lt;f(@id:t)&quot;4900&quot;&gt;&gt;&lt;r(@id:395)&quot;&quot;&lt;f(@id:v)&quot;2&quot;&gt;&lt;f(@id:t)&quot;8850&quot;&gt;&gt;&lt;r(@id:480)&quot;&quot;&lt;f(@id:v)&quot;1&quot;&gt;&lt;f(@id:t)&quot;10000&quot;&gt;&gt;&lt;r(@id:509)&quot;&quot;&lt;f(@id:v)&quot;1&quot;&gt;&lt;f(@id:t)&quot;12600&quot;&gt;&gt;&lt;r(@id:357)&quot;&quot;&lt;f(@id:v)&quot;2&quot;&gt;&lt;f(@id:t)&quot;12250&quot;&gt;&gt;&lt;r(@id:202)&quot;&quot;&lt;f(@id:v)&quot;1&quot;&gt;&lt;f(@id:t)&quot;10000&quot;&gt;&gt;&lt;r(@id:119)&quot;&quot;&lt;f(@id:v)&quot;1&quot;&gt;&lt;f(@id:t)&quot;6200&quot;&gt;&gt;&lt;r(@id:203)&quot;&quot;&lt;f(@id:v)&quot;2&quot;&gt;&lt;f(@id:t)&quot;10400&quot;&gt;&gt;&lt;r(@id:269)&quot;&quot;&lt;f(@id:v)&quot;2&quot;&gt;&lt;f(@id:t)&quot;12200&quot;&gt;&gt;&lt;r(@id:206)&quot;&quot;&lt;f(@id:v)&quot;2&quot;&gt;&lt;f(@id:t)&quot;13000&quot;&gt;&gt;&lt;r(@id:501)&quot;&quot;&lt;f(@id:v)&quot;1&quot;&gt;&lt;f(@id:t)&quot;11350&quot;&gt;&gt;&lt;r(@id:139)&quot;&quot;&lt;f(@id:v)&quot;2&quot;&gt;&lt;f(@id:t)&quot;7650&quot;&gt;&gt;&lt;r(@id:218)&quot;&quot;&lt;f(@id:v)&quot;2&quot;&gt;&lt;f(@id:t)&quot;10600&quot;&gt;&gt;&lt;r(@id:51)&quot;&quot;&lt;f(@id:v)&quot;2&quot;&gt;&lt;f(@id:t)&quot;14000&quot;&gt;&gt;&lt;r(@id:161)&quot;&quot;&lt;f(@id:v)&quot;2&quot;&gt;&lt;f(@id:t)&quot;3050&quot;&gt;&gt;&lt;r(@id:232)&quot;&quot;&lt;f(@id:v)&quot;2&quot;&gt;&lt;f(@id:t)&quot;5050&quot;&gt;&gt;&lt;r(@id:212)&quot;&quot;&lt;f(@id:v)&quot;2&quot;&gt;&lt;f(@id:t)&quot;16750&quot;&gt;&gt;&lt;r(@id:112)&quot;&quot;&lt;f(@id:v)&quot;2&quot;&gt;&lt;f(@id:t)&quot;11550&quot;&gt;&gt;&lt;r(@id:196)&quot;&quot;&lt;f(@id:v)&quot;2&quot;&gt;&lt;f(@id:t)&quot;19200&quot;&gt;&gt;&lt;r(@id:502)&quot;&quot;&lt;f(@id:v)&quot;2&quot;&gt;&lt;f(@id:t)&quot;20600&quot;&gt;&gt;&lt;r(@id:227)&quot;&quot;&lt;f(@id:v)&quot;2&quot;&gt;&lt;f(@id:t)&quot;17850&quot;&gt;&gt;&lt;r(@id:362)&quot;&quot;&lt;f(@id:v)&quot;3&quot;&gt;&lt;f(@id:t)&quot;23250&quot;&gt;&gt;&lt;r(@id:510)&quot;&quot;&lt;f(@id:v)&quot;2&quot;&gt;&lt;f(@id:t)&quot;27750&quot;&gt;&gt;&lt;r(@id:401)&quot;&quot;&lt;f(@id:v)&quot;1&quot;&gt;&lt;f(@id:t)&quot;50000&quot;&gt;&gt;&gt;&lt;d(@id:071-002)&quot;&quot;&lt;r(@id:512)&quot;&quot;&lt;f(@id:v)&quot;2&quot;&gt;&lt;f(@id:t)&quot;400&quot;&gt;&gt;&lt;r(@id:513)&quot;&quot;&lt;f(@id:v)&quot;1&quot;&gt;&lt;f(@id:t)&quot;2150&quot;&gt;&gt;&lt;r(@id:514)&quot;&quot;&lt;f(@id:v)&quot;1&quot;&gt;&lt;f(@id:t)&quot;1200&quot;&gt;&gt;&lt;r(@id:515)&quot;&quot;&lt;f(@id:v)&quot;1&quot;&gt;&lt;f(@id:t)&quot;800&quot;&gt;&gt;&lt;r(@id:516)&quot;&quot;&lt;f(@id:v)&quot;1&quot;&gt;&lt;f(@id:t)&quot;3650&quot;&gt;&gt;&lt;r(@id:517)&quot;&quot;&lt;f(@id:v)&quot;1&quot;&gt;&lt;f(@id:t)&quot;1500&quot;&gt;&gt;&lt;r(@id:518)&quot;&quot;&lt;f(@id:v)&quot;1&quot;&gt;&lt;f(@id:t)&quot;3550&quot;&gt;&gt;&lt;r(@id:519)&quot;&quot;&lt;f(@id:v)&quot;1&quot;&gt;&lt;f(@id:t)&quot;3050&quot;&gt;&gt;&lt;r(@id:520)&quot;&quot;&lt;f(@id:v)&quot;1&quot;&gt;&lt;f(@id:t)&quot;1300&quot;&gt;&gt;&lt;r(@id:521)&quot;&quot;&lt;f(@id:v)&quot;1&quot;&gt;&lt;f(@id:t)&quot;4650&quot;&gt;&gt;&lt;r(@id:522)&quot;&quot;&lt;f(@id:v)&quot;1&quot;&gt;&lt;f(@id:t)&quot;4450&quot;&gt;&gt;&lt;r(@id:523)&quot;&quot;&lt;f(@id:v)&quot;1&quot;&gt;&lt;f(@id:t)&quot;4600&quot;&gt;&gt;&lt;r(@id:524)&quot;&quot;&lt;f(@id:v)&quot;1&quot;&gt;&lt;f(@id:t)&quot;4050&quot;&gt;&gt;&lt;r(@id:525)&quot;&quot;&lt;f(@id:v)&quot;1&quot;&gt;&lt;f(@id:t)&quot;3350&quot;&gt;&gt;&lt;r(@id:526)&quot;&quot;&lt;f(@id:v)&quot;1&quot;&gt;&lt;f(@id:t)&quot;3900&quot;&gt;&gt;&lt;r(@id:527)&quot;&quot;&lt;f(@id:v)&quot;1&quot;&gt;&lt;f(@id:t)&quot;4250&quot;&gt;&gt;&lt;r(@id:528)&quot;&quot;&lt;f(@id:v)&quot;1&quot;&gt;&lt;f(@id:t)&quot;3900&quot;&gt;&gt;&lt;r(@id:529)&quot;&quot;&lt;f(@id:v)&quot;1&quot;&gt;&lt;f(@id:t)&quot;4050&quot;&gt;&gt;&lt;r(@id:530)&quot;&quot;&lt;f(@id:v)&quot;1&quot;&gt;&lt;f(@id:t)&quot;5050&quot;&gt;&gt;&lt;r(@id:531)&quot;&quot;&lt;f(@id:v)&quot;1&quot;&gt;&lt;f(@id:t)&quot;4350&quot;&gt;&gt;&lt;r(@id:532)&quot;&quot;&lt;f(@id:v)&quot;1&quot;&gt;&lt;f(@id:t)&quot;4700&quot;&gt;&gt;&lt;r(@id:533)&quot;&quot;&lt;f(@id:v)&quot;1&quot;&gt;&lt;f(@id:t)&quot;4300&quot;&gt;&gt;&lt;r(@id:534)&quot;&quot;&lt;f(@id:v)&quot;1&quot;&gt;&lt;f(@id:t)&quot;4800&quot;&gt;&gt;&lt;r(@id:535)&quot;&quot;&lt;f(@id:v)&quot;1&quot;&gt;&lt;f(@id:t)&quot;5250&quot;&gt;&gt;&lt;r(@id:536)&quot;&quot;&lt;f(@id:v)&quot;1&quot;&gt;&lt;f(@id:t)&quot;3800&quot;&gt;&gt;&lt;r(@id:537)&quot;&quot;&lt;f(@id:v)&quot;2&quot;&gt;&lt;f(@id:t)&quot;6350&quot;&gt;&gt;&lt;r(@id:538)&quot;&quot;&lt;f(@id:v)&quot;1&quot;&gt;&lt;f(@id:t)&quot;4750&quot;&gt;&gt;&lt;r(@id:539)&quot;&quot;&lt;f(@id:v)&quot;1&quot;&gt;&lt;f(@id:t)&quot;6850&quot;&gt;&gt;&lt;r(@id:540)&quot;&quot;&lt;f(@id:v)&quot;1&quot;&gt;&lt;f(@id:t)&quot;7150&quot;&gt;&gt;&lt;r(@id:541)&quot;&quot;&lt;f(@id:v)&quot;1&quot;&gt;&lt;f(@id:t)&quot;7350&quot;&gt;&gt;&lt;r(@id:542)&quot;&quot;&lt;f(@id:v)&quot;1&quot;&gt;&lt;f(@id:t)&quot;5450&quot;&gt;&gt;&lt;r(@id:543)&quot;&quot;&lt;f(@id:v)&quot;1&quot;&gt;&lt;f(@id:t)&quot;6700&quot;&gt;&gt;&lt;r(@id:544)&quot;&quot;&lt;f(@id:v)&quot;1&quot;&gt;&lt;f(@id:t)&quot;7400&quot;&gt;&gt;&lt;r(@id:545)&quot;&quot;&lt;f(@id:v)&quot;1&quot;&gt;&lt;f(@id:t)&quot;8500&quot;&gt;&gt;&lt;r(@id:546)&quot;&quot;&lt;f(@id:v)&quot;1&quot;&gt;&lt;f(@id:t)&quot;7700&quot;&gt;&gt;&lt;r(@id:547)&quot;&quot;&lt;f(@id:v)&quot;1&quot;&gt;&lt;f(@id:t)&quot;9800&quot;&gt;&gt;&lt;r(@id:548)&quot;&quot;&lt;f(@id:v)&quot;1&quot;&gt;&lt;f(@id:t)&quot;9300&quot;&gt;&gt;&lt;r(@id:549)&quot;&quot;&lt;f(@id:v)&quot;1&quot;&gt;&lt;f(@id:t)&quot;7150&quot;&gt;&gt;&lt;r(@id:550)&quot;&quot;&lt;f(@id:v)&quot;1&quot;&gt;&lt;f(@id:t)&quot;10650&quot;&gt;&gt;&lt;r(@id:551)&quot;&quot;&lt;f(@id:v)&quot;1&quot;&gt;&lt;f(@id:t)&quot;9750&quot;&gt;&gt;&lt;r(@id:552)&quot;&quot;&lt;f(@id:v)&quot;1&quot;&gt;&lt;f(@id:t)&quot;10500&quot;&gt;&gt;&lt;r(@id:553)&quot;&quot;&lt;f(@id:v)&quot;1&quot;&gt;&lt;f(@id:t)&quot;11700&quot;&gt;&gt;&lt;r(@id:554)&quot;&quot;&lt;f(@id:v)&quot;1&quot;&gt;&lt;f(@id:t)&quot;6500&quot;&gt;&gt;&lt;r(@id:555)&quot;&quot;&lt;f(@id:v)&quot;3&quot;&gt;&lt;f(@id:t)&quot;5300&quot;&gt;&gt;&lt;r(@id:556)&quot;&quot;&lt;f(@id:v)&quot;1&quot;&gt;&lt;f(@id:t)&quot;10350&quot;&gt;&gt;&lt;r(@id:557)&quot;&quot;&lt;f(@id:v)&quot;1&quot;&gt;&lt;f(@id:t)&quot;9150&quot;&gt;&gt;&lt;r(@id:558)&quot;&quot;&lt;f(@id:v)&quot;1&quot;&gt;&lt;f(@id:t)&quot;11600&quot;&gt;&gt;&lt;r(@id:559)&quot;&quot;&lt;f(@id:v)&quot;1&quot;&gt;&lt;f(@id:t)&quot;11700&quot;&gt;&gt;&lt;r(@id:560)&quot;&quot;&lt;f(@id:v)&quot;1&quot;&gt;&lt;f(@id:t)&quot;6700&quot;&gt;&gt;&lt;r(@id:561)&quot;&quot;&lt;f(@id:v)&quot;1&quot;&gt;&lt;f(@id:t)&quot;5350&quot;&gt;&gt;&lt;r(@id:562)&quot;&quot;&lt;f(@id:v)&quot;1&quot;&gt;&lt;f(@id:t)&quot;10850&quot;&gt;&gt;&lt;r(@id:563)&quot;&quot;&lt;f(@id:v)&quot;1&quot;&gt;&lt;f(@id:t)&quot;12150&quot;&gt;&gt;&lt;r(@id:564)&quot;&quot;&lt;f(@id:v)&quot;1&quot;&gt;&lt;f(@id:t)&quot;6150&quot;&gt;&gt;&lt;r(@id:565)&quot;&quot;&lt;f(@id:v)&quot;1&quot;&gt;&lt;f(@id:t)&quot;13250&quot;&gt;&gt;&lt;r(@id:566)&quot;&quot;&lt;f(@id:v)&quot;1&quot;&gt;&lt;f(@id:t)&quot;5600&quot;&gt;&gt;&lt;r(@id:567)&quot;&quot;&lt;f(@id:v)&quot;1&quot;&gt;&lt;f(@id:t)&quot;5700&quot;&gt;&gt;&lt;r(@id:568)&quot;&quot;&lt;f(@id:v)&quot;1&quot;&gt;&lt;f(@id:t)&quot;6600&quot;&gt;&gt;&lt;r(@id:569)&quot;&quot;&lt;f(@id:v)&quot;1&quot;&gt;&lt;f(@id:t)&quot;10150&quot;&gt;&gt;&lt;r(@id:570)&quot;&quot;&lt;f(@id:v)&quot;1&quot;&gt;&lt;f(@id:t)&quot;15050&quot;&gt;&gt;&lt;r(@id:571)&quot;&quot;&lt;f(@id:v)&quot;1&quot;&gt;&lt;f(@id:t)&quot;13750&quot;&gt;&gt;&lt;r(@id:572)&quot;&quot;&lt;f(@id:v)&quot;1&quot;&gt;&lt;f(@id:t)&quot;15800&quot;&gt;&gt;&lt;r(@id:573)&quot;&quot;&lt;f(@id:v)&quot;2&quot;&gt;&lt;f(@id:t)&quot;84950&quot;&gt;&gt;&lt;r(@id:574)&quot;&quot;&lt;f(@id:v)&quot;1&quot;&gt;&lt;f(@id:t)&quot;14150&quot;&gt;&gt;&lt;r(@id:575)&quot;&quot;&lt;f(@id:v)&quot;1&quot;&gt;&lt;f(@id:t)&quot;9600&quot;&gt;&gt;&lt;r(@id:576)&quot;&quot;&lt;f(@id:v)&quot;1&quot;&gt;&lt;f(@id:t)&quot;6500&quot;&gt;&gt;&lt;r(@id:577)&quot;&quot;&lt;f(@id:v)&quot;1&quot;&gt;&lt;f(@id:t)&quot;18950&quot;&gt;&gt;&lt;r(@id:578)&quot;&quot;&lt;f(@id:v)&quot;1&quot;&gt;&lt;f(@id:t)&quot;18300&quot;&gt;&gt;&lt;r(@id:579)&quot;&quot;&lt;f(@id:v)&quot;1&quot;&gt;&lt;f(@id:t)&quot;11250&quot;&gt;&gt;&lt;r(@id:580)&quot;&quot;&lt;f(@id:v)&quot;1&quot;&gt;&lt;f(@id:t)&quot;19450&quot;&gt;&gt;&lt;r(@id:581)&quot;&quot;&lt;f(@id:v)&quot;2&quot;&gt;&lt;f(@id:t)&quot;18850&quot;&gt;&gt;&lt;r(@id:582)&quot;&quot;&lt;f(@id:v)&quot;1&quot;&gt;&lt;f(@id:t)&quot;21200&quot;&gt;&gt;&lt;r(@id:583)&quot;&quot;&lt;f(@id:v)&quot;1&quot;&gt;&lt;f(@id:t)&quot;21100&quot;&gt;&gt;&lt;r(@id:584)&quot;&quot;&lt;f(@id:v)&quot;1&quot;&gt;&lt;f(@id:t)&quot;14300&quot;&gt;&gt;&lt;r(@id:585)&quot;&quot;&lt;f(@id:v)&quot;1&quot;&gt;&lt;f(@id:t)&quot;21350&quot;&gt;&gt;&lt;r(@id:586)&quot;&quot;&lt;f(@id:v)&quot;1&quot;&gt;&lt;f(@id:t)&quot;15800&quot;&gt;&gt;&lt;r(@id:587)&quot;&quot;&lt;f(@id:v)&quot;1&quot;&gt;&lt;f(@id:t)&quot;22000&quot;&gt;&gt;&lt;r(@id:588)&quot;&quot;&lt;f(@id:v)&quot;1&quot;&gt;&lt;f(@id:t)&quot;13800&quot;&gt;&gt;&lt;r(@id:589)&quot;&quot;&lt;f(@id:v)&quot;1&quot;&gt;&lt;f(@id:t)&quot;17400&quot;&gt;&gt;&lt;r(@id:590)&quot;&quot;&lt;f(@id:v)&quot;1&quot;&gt;&lt;f(@id:t)&quot;20650&quot;&gt;&gt;&lt;r(@id:591)&quot;&quot;&lt;f(@id:v)&quot;1&quot;&gt;&lt;f(@id:t)&quot;22500&quot;&gt;&gt;&lt;r(@id:592)&quot;&quot;&lt;f(@id:v)&quot;1&quot;&gt;&lt;f(@id:t)&quot;21750&quot;&gt;&gt;&lt;r(@id:593)&quot;&quot;&lt;f(@id:v)&quot;1&quot;&gt;&lt;f(@id:t)&quot;20650&quot;&gt;&gt;&lt;r(@id:594)&quot;&quot;&lt;f(@id:v)&quot;2&quot;&gt;&lt;f(@id:t)&quot;19450&quot;&gt;&gt;&lt;r(@id:595)&quot;&quot;&lt;f(@id:v)&quot;1&quot;&gt;&lt;f(@id:t)&quot;22400&quot;&gt;&gt;&lt;r(@id:596)&quot;&quot;&lt;f(@id:v)&quot;1&quot;&gt;&lt;f(@id:t)&quot;25100&quot;&gt;&gt;&lt;r(@id:597)&quot;&quot;&lt;f(@id:v)&quot;2&quot;&gt;&lt;f(@id:t)&quot;25600&quot;&gt;&gt;&lt;r(@id:598)&quot;&quot;&lt;f(@id:v)&quot;1&quot;&gt;&lt;f(@id:t)&quot;27450&quot;&gt;&gt;&lt;r(@id:599)&quot;&quot;&lt;f(@id:v)&quot;2&quot;&gt;&lt;f(@id:t)&quot;26100&quot;&gt;&gt;&lt;r(@id:600)&quot;&quot;&lt;f(@id:v)&quot;1&quot;&gt;&lt;f(@id:t)&quot;31500&quot;&gt;&gt;&lt;r(@id:601)&quot;&quot;&lt;f(@id:v)&quot;1&quot;&gt;&lt;f(@id:t)&quot;24350&quot;&gt;&gt;&lt;r(@id:602)&quot;&quot;&lt;f(@id:v)&quot;1&quot;&gt;&lt;f(@id:t)&quot;32000&quot;&gt;&gt;&lt;r(@id:603)&quot;&quot;&lt;f(@id:v)&quot;1&quot;&gt;&lt;f(@id:t)&quot;34550&quot;&gt;&gt;&lt;r(@id:604)&quot;&quot;&lt;f(@id:v)&quot;1&quot;&gt;&lt;f(@id:t)&quot;34800&quot;&gt;&gt;&lt;r(@id:605)&quot;&quot;&lt;f(@id:v)&quot;1&quot;&gt;&lt;f(@id:t)&quot;33350&quot;&gt;&gt;&lt;r(@id:606)&quot;&quot;&lt;f(@id:v)&quot;1&quot;&gt;&lt;f(@id:t)&quot;27300&quot;&gt;&gt;&lt;r(@id:607)&quot;&quot;&lt;f(@id:v)&quot;3&quot;&gt;&lt;f(@id:t)&quot;38000&quot;&gt;&gt;&lt;r(@id:608)&quot;&quot;&lt;f(@id:v)&quot;2&quot;&gt;&lt;f(@id:t)&quot;38750&quot;&gt;&gt;&lt;r(@id:609)&quot;&quot;&lt;f(@id:v)&quot;1&quot;&gt;&lt;f(@id:t)&quot;23200&quot;&gt;&gt;&lt;r(@id:610)&quot;&quot;&lt;f(@id:v)&quot;2&quot;&gt;&lt;f(@id:t)&quot;42950&quot;&gt;&gt;&lt;r(@id:611)&quot;&quot;&lt;f(@id:v)&quot;3&quot;&gt;&lt;f(@id:t)&quot;37900&quot;&gt;&gt;&lt;r(@id:612)&quot;&quot;&lt;f(@id:v)&quot;1&quot;&gt;&lt;f(@id:t)&quot;34650&quot;&gt;&gt;&lt;r(@id:613)&quot;&quot;&lt;f(@id:v)&quot;1&quot;&gt;&lt;f(@id:t)&quot;49100&quot;&gt;&gt;&lt;r(@id:614)&quot;&quot;&lt;f(@id:v)&quot;1&quot;&gt;&lt;f(@id:t)&quot;51300&quot;&gt;&gt;&lt;r(@id:615)&quot;&quot;&lt;f(@id:v)&quot;1&quot;&gt;&lt;f(@id:t)&quot;52700&quot;&gt;&gt;&lt;r(@id:616)&quot;&quot;&lt;f(@id:v)&quot;1&quot;&gt;&lt;f(@id:t)&quot;52850&quot;&gt;&gt;&lt;r(@id:617)&quot;&quot;&lt;f(@id:v)&quot;1&quot;&gt;&lt;f(@id:t)&quot;50750&quot;&gt;&gt;&lt;r(@id:618)&quot;&quot;&lt;f(@id:v)&quot;1&quot;&gt;&lt;f(@id:t)&quot;57050&quot;&gt;&gt;&lt;r(@id:619)&quot;&quot;&lt;f(@id:v)&quot;1&quot;&gt;&lt;f(@id:t)&quot;58200&quot;&gt;&gt;&lt;r(@id:620)&quot;&quot;&lt;f(@id:v)&quot;1&quot;&gt;&lt;f(@id:t)&quot;61100&quot;&gt;&gt;&lt;r(@id:621)&quot;&quot;&lt;f(@id:v)&quot;1&quot;&gt;&lt;f(@id:t)&quot;62450&quot;&gt;&gt;&lt;r(@id:622)&quot;&quot;&lt;f(@id:v)&quot;1&quot;&gt;&lt;f(@id:t)&quot;57450&quot;&gt;&gt;&lt;r(@id:623)&quot;&quot;&lt;f(@id:v)&quot;1&quot;&gt;&lt;f(@id:t)&quot;67300&quot;&gt;&gt;&lt;r(@id:624)&quot;&quot;&lt;f(@id:v)&quot;1&quot;&gt;&lt;f(@id:t)&quot;69500&quot;&gt;&gt;&lt;r(@id:625)&quot;&quot;&lt;f(@id:v)&quot;1&quot;&gt;&lt;f(@id:t)&quot;73000&quot;&gt;&gt;&lt;r(@id:626)&quot;&quot;&lt;f(@id:v)&quot;1&quot;&gt;&lt;f(@id:t)&quot;80300&quot;&gt;&gt;&lt;r(@id:627)&quot;&quot;&lt;f(@id:v)&quot;1&quot;&gt;&lt;f(@id:t)&quot;81600&quot;&gt;&gt;&lt;r(@id:628)&quot;&quot;&lt;f(@id:v)&quot;1&quot;&gt;&lt;f(@id:t)&quot;78450&quot;&gt;&gt;&lt;r(@id:629)&quot;&quot;&lt;f(@id:v)&quot;1&quot;&gt;&lt;f(@id:t)&quot;81750&quot;&gt;&gt;&lt;r(@id:630)&quot;&quot;&lt;f(@id:v)&quot;1&quot;&gt;&lt;f(@id:t)&quot;82650&quot;&gt;&gt;&lt;r(@id:631)&quot;&quot;&lt;f(@id:v)&quot;1&quot;&gt;&lt;f(@id:t)&quot;87050&quot;&gt;&gt;&lt;r(@id:632)&quot;&quot;&lt;f(@id:v)&quot;1&quot;&gt;&lt;f(@id:t)&quot;96850&quot;&gt;&gt;&lt;r(@id:633)&quot;&quot;&lt;f(@id:v)&quot;1&quot;&gt;&lt;f(@id:t)&quot;97000&quot;&gt;&gt;&lt;r(@id:634)&quot;&quot;&lt;f(@id:v)&quot;1&quot;&gt;&lt;f(@id:t)&quot;98300&quot;&gt;&gt;&lt;r(@id:635)&quot;&quot;&lt;f(@id:v)&quot;1&quot;&gt;&lt;f(@id:t)&quot;112700&quot;&gt;&gt;&lt;r(@id:636)&quot;&quot;&lt;f(@id:v)&quot;1&quot;&gt;&lt;f(@id:t)&quot;105850&quot;&gt;&gt;&lt;r(@id:637)&quot;&quot;&lt;f(@id:v)&quot;1&quot;&gt;&lt;f(@id:t)&quot;123050&quot;&gt;&gt;&lt;r(@id:638)&quot;&quot;&lt;f(@id:v)&quot;1&quot;&gt;&lt;f(@id:t)&quot;129650&quot;&gt;&gt;&lt;r(@id:639)&quot;&quot;&lt;f(@id:v)&quot;1&quot;&gt;&lt;f(@id:t)&quot;127700&quot;&gt;&gt;&lt;r(@id:640)&quot;&quot;&lt;f(@id:v)&quot;3&quot;&gt;&lt;f(@id:t)&quot;134800&quot;&gt;&gt;&lt;r(@id:641)&quot;&quot;&lt;f(@id:v)&quot;1&quot;&gt;&lt;f(@id:t)&quot;151600&quot;&gt;&gt;&lt;r(@id:642)&quot;&quot;&lt;f(@id:v)&quot;1&quot;&gt;&lt;f(@id:t)&quot;174600&quot;&gt;&gt;&lt;r(@id:643)&quot;&quot;&lt;f(@id:v)&quot;2&quot;&gt;&lt;f(@id:t)&quot;176600&quot;&gt;&gt;&lt;r(@id:644)&quot;&quot;&lt;f(@id:v)&quot;1&quot;&gt;&lt;f(@id:t)&quot;184200&quot;&gt;&gt;&lt;r(@id:645)&quot;&quot;&lt;f(@id:v)&quot;1&quot;&gt;&lt;f(@id:t)&quot;209800&quot;&gt;&gt;&lt;r(@id:646)&quot;&quot;&lt;f(@id:v)&quot;1&quot;&gt;&lt;f(@id:t)&quot;212600&quot;&gt;&gt;&lt;r(@id:647)&quot;&quot;&lt;f(@id:v)&quot;1&quot;&gt;&lt;f(@id:t)&quot;213800&quot;&gt;&gt;&lt;r(@id:648)&quot;&quot;&lt;f(@id:v)&quot;1&quot;&gt;&lt;f(@id:t)&quot;194650&quot;&gt;&gt;&lt;r(@id:649)&quot;&quot;&lt;f(@id:v)&quot;1&quot;&gt;&lt;f(@id:t)&quot;219650&quot;&gt;&gt;&lt;r(@id:650)&quot;&quot;&lt;f(@id:v)&quot;1&quot;&gt;&lt;f(@id:t)&quot;239550&quot;&gt;&gt;&lt;r(@id:651)&quot;&quot;&lt;f(@id:v)&quot;1&quot;&gt;&lt;f(@id:t)&quot;255450&quot;&gt;&gt;&lt;r(@id:652)&quot;&quot;&lt;f(@id:v)&quot;2&quot;&gt;&lt;f(@id:t)&quot;249200&quot;&gt;&gt;&lt;r(@id:653)&quot;&quot;&lt;f(@id:v)&quot;1&quot;&gt;&lt;f(@id:t)&quot;251950&quot;&gt;&gt;&gt;&lt;d(@id:202)&quot;&quot;&lt;r(@id:654)&quot;&quot;&lt;f(@id:v)&quot;2&quot;&gt;&lt;f(@id:t)&quot;150&quot;&gt;&gt;&lt;r(@id:523)&quot;&quot;&lt;f(@id:v)&quot;2&quot;&gt;&lt;f(@id:t)&quot;500&quot;&gt;&gt;&lt;r(@id:524)&quot;&quot;&lt;f(@id:v)&quot;1&quot;&gt;&lt;f(@id:t)&quot;0&quot;&gt;&gt;&lt;r(@id:550)&quot;&quot;&lt;f(@id:v)&quot;2&quot;&gt;&lt;f(@id:t)&quot;800&quot;&gt;&gt;&lt;r(@id:514)&quot;&quot;&lt;f(@id:v)&quot;1&quot;&gt;&lt;f(@id:t)&quot;850&quot;&gt;&gt;&lt;r(@id:617)&quot;&quot;&lt;f(@id:v)&quot;1&quot;&gt;&lt;f(@id:t)&quot;0&quot;&gt;&gt;&lt;r(@id:571)&quot;&quot;&lt;f(@id:v)&quot;1&quot;&gt;&lt;f(@id:t)&quot;750&quot;&gt;&gt;&lt;r(@id:634)&quot;&quot;&lt;f(@id:v)&quot;2&quot;&gt;&lt;f(@id:t)&quot;450&quot;&gt;&gt;&lt;r(@id:626)&quot;&quot;&lt;f(@id:v)&quot;1&quot;&gt;&lt;f(@id:t)&quot;550&quot;&gt;&gt;&lt;r(@id:574)&quot;&quot;&lt;f(@id:v)&quot;1&quot;&gt;&lt;f(@id:t)&quot;0&quot;&gt;&gt;&lt;r(@id:552)&quot;&quot;&lt;f(@id:v)&quot;1&quot;&gt;&lt;f(@id:t)&quot;500&quot;&gt;&gt;&lt;r(@id:601)&quot;&quot;&lt;f(@id:v)&quot;1&quot;&gt;&lt;f(@id:t)&quot;1650&quot;&gt;&gt;&lt;r(@id:624)&quot;&quot;&lt;f(@id:v)&quot;1&quot;&gt;&lt;f(@id:t)&quot;250&quot;&gt;&gt;&lt;r(@id:512)&quot;&quot;&lt;f(@id:v)&quot;1&quot;&gt;&lt;f(@id:t)&quot;1650&quot;&gt;&gt;&lt;r(@id:562)&quot;&quot;&lt;f(@id:v)&quot;1&quot;&gt;&lt;f(@id:t)&quot;500&quot;&gt;&gt;&lt;r(@id:593)&quot;&quot;&lt;f(@id:v)&quot;1&quot;&gt;&lt;f(@id:t)&quot;1100&quot;&gt;&gt;&lt;r(@id:655)&quot;&quot;&lt;f(@id:v)&quot;1&quot;&gt;&lt;f(@id:t)&quot;750&quot;&gt;&gt;&lt;r(@id:652)&quot;&quot;&lt;f(@id:v)&quot;1&quot;&gt;&lt;f(@id:t)&quot;1350&quot;&gt;&gt;&lt;r(@id:568)&quot;&quot;&lt;f(@id:v)&quot;2&quot;&gt;&lt;f(@id:t)&quot;0&quot;&gt;&gt;&lt;r(@id:540)&quot;&quot;&lt;f(@id:v)&quot;1&quot;&gt;&lt;f(@id:t)&quot;2550&quot;&gt;&gt;&lt;r(@id:557)&quot;&quot;&lt;f(@id:v)&quot;1&quot;&gt;&lt;f(@id:t)&quot;0&quot;&gt;&gt;&lt;r(@id:525)&quot;&quot;&lt;f(@id:v)&quot;1&quot;&gt;&lt;f(@id:t)&quot;0&quot;&gt;&gt;&lt;r(@id:614)&quot;&quot;&lt;f(@id:v)&quot;1&quot;&gt;&lt;f(@id:t)&quot;4150&quot;&gt;&gt;&lt;r(@id:565)&quot;&quot;&lt;f(@id:v)&quot;1&quot;&gt;&lt;f(@id:t)&quot;850&quot;&gt;&gt;&lt;r(@id:656)&quot;&quot;&lt;f(@id:v)&quot;1&quot;&gt;&lt;f(@id:t)&quot;4950&quot;&gt;&gt;&lt;r(@id:595)&quot;&quot;&lt;f(@id:v)&quot;1&quot;&gt;&lt;f(@id:t)&quot;4900&quot;&gt;&gt;&lt;r(@id:657)&quot;&quot;&lt;f(@id:v)&quot;1&quot;&gt;&lt;f(@id:t)&quot;4750&quot;&gt;&gt;&lt;r(@id:658)&quot;&quot;&lt;f(@id:v)&quot;1&quot;&gt;&lt;f(@id:t)&quot;4800&quot;&gt;&gt;&lt;r(@id:659)&quot;&quot;&lt;f(@id:v)&quot;1&quot;&gt;&lt;f(@id:t)&quot;5000&quot;&gt;&gt;&lt;r(@id:660)&quot;&quot;&lt;f(@id:v)&quot;2&quot;&gt;&lt;f(@id:t)&quot;3750&quot;&gt;&gt;&lt;r(@id:637)&quot;&quot;&lt;f(@id:v)&quot;1&quot;&gt;&lt;f(@id:t)&quot;1250&quot;&gt;&gt;&lt;r(@id:628)&quot;&quot;&lt;f(@id:v)&quot;2&quot;&gt;&lt;f(@id:t)&quot;550&quot;&gt;&gt;&lt;r(@id:619)&quot;&quot;&lt;f(@id:v)&quot;2&quot;&gt;&lt;f(@id:t)&quot;2150&quot;&gt;&gt;&lt;r(@id:587)&quot;&quot;&lt;f(@id:v)&quot;2&quot;&gt;&lt;f(@id:t)&quot;3900&quot;&gt;&gt;&lt;r(@id:661)&quot;&quot;&lt;f(@id:v)&quot;2&quot;&gt;&lt;f(@id:t)&quot;5100&quot;&gt;&gt;&lt;r(@id:605)&quot;&quot;&lt;f(@id:v)&quot;1&quot;&gt;&lt;f(@id:t)&quot;4350&quot;&gt;&gt;&lt;r(@id:539)&quot;&quot;&lt;f(@id:v)&quot;1&quot;&gt;&lt;f(@id:t)&quot;6000&quot;&gt;&gt;&lt;r(@id:662)&quot;&quot;&lt;f(@id:v)&quot;2&quot;&gt;&lt;f(@id:t)&quot;5950&quot;&gt;&gt;&lt;r(@id:663)&quot;&quot;&lt;f(@id:v)&quot;2&quot;&gt;&lt;f(@id:t)&quot;4450&quot;&gt;&gt;&lt;r(@id:664)&quot;&quot;&lt;f(@id:v)&quot;1&quot;&gt;&lt;f(@id:t)&quot;4950&quot;&gt;&gt;&lt;r(@id:570)&quot;&quot;&lt;f(@id:v)&quot;1&quot;&gt;&lt;f(@id:t)&quot;0&quot;&gt;&gt;&lt;r(@id:541)&quot;&quot;&lt;f(@id:v)&quot;2&quot;&gt;&lt;f(@id:t)&quot;5000&quot;&gt;&gt;&lt;r(@id:521)&quot;&quot;&lt;f(@id:v)&quot;1&quot;&gt;&lt;f(@id:t)&quot;5200&quot;&gt;&gt;&lt;r(@id:558)&quot;&quot;&lt;f(@id:v)&quot;2&quot;&gt;&lt;f(@id:t)&quot;3800&quot;&gt;&gt;&lt;r(@id:577)&quot;&quot;&lt;f(@id:v)&quot;1&quot;&gt;&lt;f(@id:t)&quot;5600&quot;&gt;&gt;&lt;r(@id:623)&quot;&quot;&lt;f(@id:v)&quot;1&quot;&gt;&lt;f(@id:t)&quot;4450&quot;&gt;&gt;&lt;r(@id:665)&quot;&quot;&lt;f(@id:v)&quot;1&quot;&gt;&lt;f(@id:t)&quot;4650&quot;&gt;&gt;&lt;r(@id:530)&quot;&quot;&lt;f(@id:v)&quot;1&quot;&gt;&lt;f(@id:t)&quot;50&quot;&gt;&gt;&lt;r(@id:582)&quot;&quot;&lt;f(@id:v)&quot;1&quot;&gt;&lt;f(@id:t)&quot;5150&quot;&gt;&gt;&lt;r(@id:543)&quot;&quot;&lt;f(@id:v)&quot;2&quot;&gt;&lt;f(@id:t)&quot;4250&quot;&gt;&gt;&lt;r(@id:559)&quot;&quot;&lt;f(@id:v)&quot;2&quot;&gt;&lt;f(@id:t)&quot;3950&quot;&gt;&gt;&lt;r(@id:600)&quot;&quot;&lt;f(@id:v)&quot;1&quot;&gt;&lt;f(@id:t)&quot;4700&quot;&gt;&gt;&lt;r(@id:629)&quot;&quot;&lt;f(@id:v)&quot;1&quot;&gt;&lt;f(@id:t)&quot;3800&quot;&gt;&gt;&lt;r(@id:531)&quot;&quot;&lt;f(@id:v)&quot;1&quot;&gt;&lt;f(@id:t)&quot;7000&quot;&gt;&gt;&lt;r(@id:544)&quot;&quot;&lt;f(@id:v)&quot;1&quot;&gt;&lt;f(@id:t)&quot;1750&quot;&gt;&gt;&lt;r(@id:515)&quot;&quot;&lt;f(@id:v)&quot;1&quot;&gt;&lt;f(@id:t)&quot;5250&quot;&gt;&gt;&lt;r(@id:578)&quot;&quot;&lt;f(@id:v)&quot;3&quot;&gt;&lt;f(@id:t)&quot;10700&quot;&gt;&gt;&lt;r(@id:533)&quot;&quot;&lt;f(@id:v)&quot;2&quot;&gt;&lt;f(@id:t)&quot;5300&quot;&gt;&gt;&lt;r(@id:621)&quot;&quot;&lt;f(@id:v)&quot;1&quot;&gt;&lt;f(@id:t)&quot;6350&quot;&gt;&gt;&lt;r(@id:534)&quot;&quot;&lt;f(@id:v)&quot;1&quot;&gt;&lt;f(@id:t)&quot;3850&quot;&gt;&gt;&lt;r(@id:576)&quot;&quot;&lt;f(@id:v)&quot;1&quot;&gt;&lt;f(@id:t)&quot;2650&quot;&gt;&gt;&lt;r(@id:563)&quot;&quot;&lt;f(@id:v)&quot;1&quot;&gt;&lt;f(@id:t)&quot;25550&quot;&gt;&gt;&lt;r(@id:564)&quot;&quot;&lt;f(@id:v)&quot;1&quot;&gt;&lt;f(@id:t)&quot;0&quot;&gt;&gt;&lt;r(@id:625)&quot;&quot;&lt;f(@id:v)&quot;1&quot;&gt;&lt;f(@id:t)&quot;5300&quot;&gt;&gt;&lt;r(@id:641)&quot;&quot;&lt;f(@id:v)&quot;2&quot;&gt;&lt;f(@id:t)&quot;4900&quot;&gt;&gt;&lt;r(@id:666)&quot;&quot;&lt;f(@id:v)&quot;1&quot;&gt;&lt;f(@id:t)&quot;6450&quot;&gt;&gt;&lt;r(@id:640)&quot;&quot;&lt;f(@id:v)&quot;2&quot;&gt;&lt;f(@id:t)&quot;3600&quot;&gt;&gt;&lt;r(@id:667)&quot;&quot;&lt;f(@id:v)&quot;2&quot;&gt;&lt;f(@id:t)&quot;6500&quot;&gt;&gt;&lt;r(@id:668)&quot;&quot;&lt;f(@id:v)&quot;3&quot;&gt;&lt;f(@id:t)&quot;1300&quot;&gt;&gt;&lt;r(@id:650)&quot;&quot;&lt;f(@id:v)&quot;1&quot;&gt;&lt;f(@id:t)&quot;5450&quot;&gt;&gt;&lt;r(@id:669)&quot;&quot;&lt;f(@id:v)&quot;1&quot;&gt;&lt;f(@id:t)&quot;6800&quot;&gt;&gt;&lt;r(@id:670)&quot;&quot;&lt;f(@id:v)&quot;2&quot;&gt;&lt;f(@id:t)&quot;5850&quot;&gt;&gt;&lt;r(@id:520)&quot;&quot;&lt;f(@id:v)&quot;1&quot;&gt;&lt;f(@id:t)&quot;1150&quot;&gt;&gt;&lt;r(@id:615)&quot;&quot;&lt;f(@id:v)&quot;1&quot;&gt;&lt;f(@id:t)&quot;1050&quot;&gt;&gt;&lt;r(@id:671)&quot;&quot;&lt;f(@id:v)&quot;2&quot;&gt;&lt;f(@id:t)&quot;6350&quot;&gt;&gt;&lt;r(@id:581)&quot;&quot;&lt;f(@id:v)&quot;1&quot;&gt;&lt;f(@id:t)&quot;4700&quot;&gt;&gt;&lt;r(@id:672)&quot;&quot;&lt;f(@id:v)&quot;1&quot;&gt;&lt;f(@id:t)&quot;5600&quot;&gt;&gt;&lt;r(@id:673)&quot;&quot;&lt;f(@id:v)&quot;1&quot;&gt;&lt;f(@id:t)&quot;7200&quot;&gt;&gt;&lt;r(@id:674)&quot;&quot;&lt;f(@id:v)&quot;1&quot;&gt;&lt;f(@id:t)&quot;8350&quot;&gt;&gt;&lt;r(@id:599)&quot;&quot;&lt;f(@id:v)&quot;1&quot;&gt;&lt;f(@id:t)&quot;4050&quot;&gt;&gt;&lt;r(@id:675)&quot;&quot;&lt;f(@id:v)&quot;1&quot;&gt;&lt;f(@id:t)&quot;7200&quot;&gt;&gt;&lt;r(@id:676)&quot;&quot;&lt;f(@id:v)&quot;1&quot;&gt;&lt;f(@id:t)&quot;7800&quot;&gt;&gt;&lt;r(@id:677)&quot;&quot;&lt;f(@id:v)&quot;2&quot;&gt;&lt;f(@id:t)&quot;1700&quot;&gt;&gt;&lt;r(@id:678)&quot;&quot;&lt;f(@id:v)&quot;2&quot;&gt;&lt;f(@id:t)&quot;1850&quot;&gt;&gt;&lt;r(@id:526)&quot;&quot;&lt;f(@id:v)&quot;1&quot;&gt;&lt;f(@id:t)&quot;4100&quot;&gt;&gt;&lt;r(@id:596)&quot;&quot;&lt;f(@id:v)&quot;1&quot;&gt;&lt;f(@id:t)&quot;4450&quot;&gt;&gt;&lt;r(@id:608)&quot;&quot;&lt;f(@id:v)&quot;1&quot;&gt;&lt;f(@id:t)&quot;8700&quot;&gt;&gt;&lt;r(@id:603)&quot;&quot;&lt;f(@id:v)&quot;1&quot;&gt;&lt;f(@id:t)&quot;5000&quot;&gt;&gt;&lt;r(@id:618)&quot;&quot;&lt;f(@id:v)&quot;1&quot;&gt;&lt;f(@id:t)&quot;9350&quot;&gt;&gt;&lt;r(@id:679)&quot;&quot;&lt;f(@id:v)&quot;1&quot;&gt;&lt;f(@id:t)&quot;2300&quot;&gt;&gt;&lt;r(@id:630)&quot;&quot;&lt;f(@id:v)&quot;1&quot;&gt;&lt;f(@id:t)&quot;7500&quot;&gt;&gt;&lt;r(@id:680)&quot;&quot;&lt;f(@id:v)&quot;3&quot;&gt;&lt;f(@id:t)&quot;350&quot;&gt;&gt;&lt;r(@id:681)&quot;&quot;&lt;f(@id:v)&quot;1&quot;&gt;&lt;f(@id:t)&quot;5700&quot;&gt;&gt;&lt;r(@id:682)&quot;&quot;&lt;f(@id:v)&quot;1&quot;&gt;&lt;f(@id:t)&quot;6800&quot;&gt;&gt;&lt;r(@id:683)&quot;&quot;&lt;f(@id:v)&quot;2&quot;&gt;&lt;f(@id:t)&quot;8650&quot;&gt;&gt;&lt;r(@id:553)&quot;&quot;&lt;f(@id:v)&quot;2&quot;&gt;&lt;f(@id:t)&quot;8550&quot;&gt;&gt;&lt;r(@id:684)&quot;&quot;&lt;f(@id:v)&quot;1&quot;&gt;&lt;f(@id:t)&quot;8750&quot;&gt;&gt;&lt;r(@id:632)&quot;&quot;&lt;f(@id:v)&quot;2&quot;&gt;&lt;f(@id:t)&quot;10000&quot;&gt;&gt;&lt;r(@id:542)&quot;&quot;&lt;f(@id:v)&quot;1&quot;&gt;&lt;f(@id:t)&quot;6050&quot;&gt;&gt;&lt;r(@id:572)&quot;&quot;&lt;f(@id:v)&quot;2&quot;&gt;&lt;f(@id:t)&quot;8200&quot;&gt;&gt;&lt;r(@id:597)&quot;&quot;&lt;f(@id:v)&quot;1&quot;&gt;&lt;f(@id:t)&quot;11150&quot;&gt;&gt;&lt;r(@id:536)&quot;&quot;&lt;f(@id:v)&quot;1&quot;&gt;&lt;f(@id:t)&quot;9900&quot;&gt;&gt;&lt;r(@id:685)&quot;&quot;&lt;f(@id:v)&quot;2&quot;&gt;&lt;f(@id:t)&quot;12850&quot;&gt;&gt;&lt;r(@id:686)&quot;&quot;&lt;f(@id:v)&quot;1&quot;&gt;&lt;f(@id:t)&quot;11350&quot;&gt;&gt;&lt;r(@id:687)&quot;&quot;&lt;f(@id:v)&quot;1&quot;&gt;&lt;f(@id:t)&quot;10400&quot;&gt;&gt;&lt;r(@id:688)&quot;&quot;&lt;f(@id:v)&quot;2&quot;&gt;&lt;f(@id:t)&quot;13300&quot;&gt;&gt;&lt;r(@id:620)&quot;&quot;&lt;f(@id:v)&quot;1&quot;&gt;&lt;f(@id:t)&quot;12300&quot;&gt;&gt;&lt;r(@id:689)&quot;&quot;&lt;f(@id:v)&quot;2&quot;&gt;&lt;f(@id:t)&quot;13600&quot;&gt;&gt;&lt;r(@id:646)&quot;&quot;&lt;f(@id:v)&quot;1&quot;&gt;&lt;f(@id:t)&quot;14500&quot;&gt;&gt;&lt;r(@id:690)&quot;&quot;&lt;f(@id:v)&quot;2&quot;&gt;&lt;f(@id:t)&quot;12250&quot;&gt;&gt;&lt;r(@id:622)&quot;&quot;&lt;f(@id:v)&quot;1&quot;&gt;&lt;f(@id:t)&quot;8150&quot;&gt;&gt;&lt;r(@id:691)&quot;&quot;&lt;f(@id:v)&quot;2&quot;&gt;&lt;f(@id:t)&quot;8450&quot;&gt;&gt;&lt;r(@id:692)&quot;&quot;&lt;f(@id:v)&quot;1&quot;&gt;&lt;f(@id:t)&quot;9000&quot;&gt;&gt;&lt;r(@id:693)&quot;&quot;&lt;f(@id:v)&quot;1&quot;&gt;&lt;f(@id:t)&quot;5900&quot;&gt;&gt;&lt;r(@id:653)&quot;&quot;&lt;f(@id:v)&quot;1&quot;&gt;&lt;f(@id:t)&quot;5250&quot;&gt;&gt;&lt;r(@id:579)&quot;&quot;&lt;f(@id:v)&quot;2&quot;&gt;&lt;f(@id:t)&quot;8550&quot;&gt;&gt;&lt;r(@id:648)&quot;&quot;&lt;f(@id:v)&quot;1&quot;&gt;&lt;f(@id:t)&quot;15000&quot;&gt;&gt;&lt;r(@id:636)&quot;&quot;&lt;f(@id:v)&quot;1&quot;&gt;&lt;f(@id:t)&quot;5900&quot;&gt;&gt;&lt;r(@id:694)&quot;&quot;&lt;f(@id:v)&quot;1&quot;&gt;&lt;f(@id:t)&quot;15650&quot;&gt;&gt;&lt;r(@id:695)&quot;&quot;&lt;f(@id:v)&quot;1&quot;&gt;&lt;f(@id:t)&quot;6150&quot;&gt;&gt;&lt;r(@id:586)&quot;&quot;&lt;f(@id:v)&quot;2&quot;&gt;&lt;f(@id:t)&quot;6850&quot;&gt;&gt;&lt;r(@id:696)&quot;&quot;&lt;f(@id:v)&quot;1&quot;&gt;&lt;f(@id:t)&quot;7200&quot;&gt;&gt;&lt;r(@id:602)&quot;&quot;&lt;f(@id:v)&quot;1&quot;&gt;&lt;f(@id:t)&quot;7350&quot;&gt;&gt;&lt;r(@id:697)&quot;&quot;&lt;f(@id:v)&quot;1&quot;&gt;&lt;f(@id:t)&quot;1400&quot;&gt;&gt;&lt;r(@id:609)&quot;&quot;&lt;f(@id:v)&quot;1&quot;&gt;&lt;f(@id:t)&quot;8950&quot;&gt;&gt;&lt;r(@id:698)&quot;&quot;&lt;f(@id:v)&quot;1&quot;&gt;&lt;f(@id:t)&quot;12850&quot;&gt;&gt;&lt;r(@id:699)&quot;&quot;&lt;f(@id:v)&quot;2&quot;&gt;&lt;f(@id:t)&quot;12800&quot;&gt;&gt;&lt;r(@id:700)&quot;&quot;&lt;f(@id:v)&quot;1&quot;&gt;&lt;f(@id:t)&quot;16750&quot;&gt;&gt;&lt;r(@id:591)&quot;&quot;&lt;f(@id:v)&quot;2&quot;&gt;&lt;f(@id:t)&quot;15250&quot;&gt;&gt;&lt;r(@id:592)&quot;&quot;&lt;f(@id:v)&quot;2&quot;&gt;&lt;f(@id:t)&quot;15200&quot;&gt;&gt;&lt;r(@id:547)&quot;&quot;&lt;f(@id:v)&quot;1&quot;&gt;&lt;f(@id:t)&quot;15550&quot;&gt;&gt;&lt;r(@id:513)&quot;&quot;&lt;f(@id:v)&quot;1&quot;&gt;&lt;f(@id:t)&quot;16750&quot;&gt;&gt;&lt;r(@id:701)&quot;&quot;&lt;f(@id:v)&quot;2&quot;&gt;&lt;f(@id:t)&quot;11800&quot;&gt;&gt;&lt;r(@id:561)&quot;&quot;&lt;f(@id:v)&quot;1&quot;&gt;&lt;f(@id:t)&quot;11300&quot;&gt;&gt;&lt;r(@id:610)&quot;&quot;&lt;f(@id:v)&quot;2&quot;&gt;&lt;f(@id:t)&quot;16300&quot;&gt;&gt;&lt;r(@id:548)&quot;&quot;&lt;f(@id:v)&quot;1&quot;&gt;&lt;f(@id:t)&quot;12800&quot;&gt;&gt;&lt;r(@id:518)&quot;&quot;&lt;f(@id:v)&quot;1&quot;&gt;&lt;f(@id:t)&quot;15350&quot;&gt;&gt;&lt;r(@id:546)&quot;&quot;&lt;f(@id:v)&quot;1&quot;&gt;&lt;f(@id:t)&quot;3550&quot;&gt;&gt;&lt;r(@id:702)&quot;&quot;&lt;f(@id:v)&quot;1&quot;&gt;&lt;f(@id:t)&quot;20100&quot;&gt;&gt;&lt;r(@id:594)&quot;&quot;&lt;f(@id:v)&quot;2&quot;&gt;&lt;f(@id:t)&quot;21550&quot;&gt;&gt;&lt;r(@id:639)&quot;&quot;&lt;f(@id:v)&quot;1&quot;&gt;&lt;f(@id:t)&quot;19300&quot;&gt;&gt;&lt;r(@id:703)&quot;&quot;&lt;f(@id:v)&quot;1&quot;&gt;&lt;f(@id:t)&quot;22500&quot;&gt;&gt;&lt;r(@id:567)&quot;&quot;&lt;f(@id:v)&quot;2&quot;&gt;&lt;f(@id:t)&quot;16900&quot;&gt;&gt;&lt;r(@id:538)&quot;&quot;&lt;f(@id:v)&quot;1&quot;&gt;&lt;f(@id:t)&quot;19700&quot;&gt;&gt;&lt;r(@id:549)&quot;&quot;&lt;f(@id:v)&quot;1&quot;&gt;&lt;f(@id:t)&quot;21850&quot;&gt;&gt;&lt;r(@id:551)&quot;&quot;&lt;f(@id:v)&quot;1&quot;&gt;&lt;f(@id:t)&quot;20600&quot;&gt;&gt;&lt;r(@id:573)&quot;&quot;&lt;f(@id:v)&quot;1&quot;&gt;&lt;f(@id:t)&quot;23050&quot;&gt;&gt;&lt;r(@id:575)&quot;&quot;&lt;f(@id:v)&quot;3&quot;&gt;&lt;f(@id:t)&quot;18000&quot;&gt;&gt;&lt;r(@id:704)&quot;&quot;&lt;f(@id:v)&quot;2&quot;&gt;&lt;f(@id:t)&quot;19600&quot;&gt;&gt;&lt;r(@id:537)&quot;&quot;&lt;f(@id:v)&quot;1&quot;&gt;&lt;f(@id:t)&quot;23700&quot;&gt;&gt;&lt;r(@id:613)&quot;&quot;&lt;f(@id:v)&quot;1&quot;&gt;&lt;f(@id:t)&quot;22800&quot;&gt;&gt;&lt;r(@id:705)&quot;&quot;&lt;f(@id:v)&quot;1&quot;&gt;&lt;f(@id:t)&quot;19600&quot;&gt;&gt;&lt;r(@id:651)&quot;&quot;&lt;f(@id:v)&quot;1&quot;&gt;&lt;f(@id:t)&quot;26600&quot;&gt;&gt;&lt;r(@id:644)&quot;&quot;&lt;f(@id:v)&quot;1&quot;&gt;&lt;f(@id:t)&quot;24650&quot;&gt;&gt;&lt;r(@id:606)&quot;&quot;&lt;f(@id:v)&quot;1&quot;&gt;&lt;f(@id:t)&quot;29150&quot;&gt;&gt;&lt;r(@id:706)&quot;&quot;&lt;f(@id:v)&quot;3&quot;&gt;&lt;f(@id:t)&quot;21250&quot;&gt;&gt;&lt;r(@id:535)&quot;&quot;&lt;f(@id:v)&quot;1&quot;&gt;&lt;f(@id:t)&quot;29450&quot;&gt;&gt;&lt;r(@id:638)&quot;&quot;&lt;f(@id:v)&quot;1&quot;&gt;&lt;f(@id:t)&quot;28500&quot;&gt;&gt;&lt;r(@id:554)&quot;&quot;&lt;f(@id:v)&quot;2&quot;&gt;&lt;f(@id:t)&quot;36200&quot;&gt;&gt;&lt;r(@id:545)&quot;&quot;&lt;f(@id:v)&quot;1&quot;&gt;&lt;f(@id:t)&quot;18850&quot;&gt;&gt;&lt;r(@id:707)&quot;&quot;&lt;f(@id:v)&quot;1&quot;&gt;&lt;f(@id:t)&quot;37650&quot;&gt;&gt;&lt;r(@id:708)&quot;&quot;&lt;f(@id:v)&quot;2&quot;&gt;&lt;f(@id:t)&quot;38400&quot;&gt;&gt;&lt;r(@id:529)&quot;&quot;&lt;f(@id:v)&quot;1&quot;&gt;&lt;f(@id:t)&quot;54050&quot;&gt;&gt;&lt;r(@id:709)&quot;&quot;&lt;f(@id:v)&quot;1&quot;&gt;&lt;f(@id:t)&quot;55950&quot;&gt;&gt;&lt;r(@id:710)&quot;&quot;&lt;f(@id:v)&quot;1&quot;&gt;&lt;f(@id:t)&quot;59600&quot;&gt;&gt;&gt;&lt;d(@id:073)&quot;&quot;&lt;r(@id:522)&quot;&quot;&lt;f(@id:v)&quot;2&quot;&gt;&lt;f(@id:t)&quot;1800&quot;&gt;&gt;&lt;r(@id:617)&quot;&quot;&lt;f(@id:v)&quot;1&quot;&gt;&lt;f(@id:t)&quot;0&quot;&gt;&gt;&lt;r(@id:665)&quot;&quot;&lt;f(@id:v)&quot;1&quot;&gt;&lt;f(@id:t)&quot;0&quot;&gt;&gt;&lt;r(@id:603)&quot;&quot;&lt;f(@id:v)&quot;2&quot;&gt;&lt;f(@id:t)&quot;50&quot;&gt;&gt;&lt;r(@id:583)&quot;&quot;&lt;f(@id:v)&quot;1&quot;&gt;&lt;f(@id:t)&quot;0&quot;&gt;&gt;&lt;r(@id:560)&quot;&quot;&lt;f(@id:v)&quot;1&quot;&gt;&lt;f(@id:t)&quot;950&quot;&gt;&gt;&lt;r(@id:711)&quot;&quot;&lt;f(@id:v)&quot;1&quot;&gt;&lt;f(@id:t)&quot;1150&quot;&gt;&gt;&lt;r(@id:625)&quot;&quot;&lt;f(@id:v)&quot;1&quot;&gt;&lt;f(@id:t)&quot;1850&quot;&gt;&gt;&lt;r(@id:661)&quot;&quot;&lt;f(@id:v)&quot;1&quot;&gt;&lt;f(@id:t)&quot;3000&quot;&gt;&gt;&lt;r(@id:631)&quot;&quot;&lt;f(@id:v)&quot;2&quot;&gt;&lt;f(@id:t)&quot;2850&quot;&gt;&gt;&lt;r(@id:678)&quot;&quot;&lt;f(@id:v)&quot;2&quot;&gt;&lt;f(@id:t)&quot;1450&quot;&gt;&gt;&lt;r(@id:582)&quot;&quot;&lt;f(@id:v)&quot;2&quot;&gt;&lt;f(@id:t)&quot;3000&quot;&gt;&gt;&lt;r(@id:559)&quot;&quot;&lt;f(@id:v)&quot;1&quot;&gt;&lt;f(@id:t)&quot;4050&quot;&gt;&gt;&lt;r(@id:600)&quot;&quot;&lt;f(@id:v)&quot;1&quot;&gt;&lt;f(@id:t)&quot;2500&quot;&gt;&gt;&lt;r(@id:515)&quot;&quot;&lt;f(@id:v)&quot;2&quot;&gt;&lt;f(@id:t)&quot;3600&quot;&gt;&gt;&lt;r(@id:552)&quot;&quot;&lt;f(@id:v)&quot;2&quot;&gt;&lt;f(@id:t)&quot;3050&quot;&gt;&gt;&lt;r(@id:564)&quot;&quot;&lt;f(@id:v)&quot;1&quot;&gt;&lt;f(@id:t)&quot;1700&quot;&gt;&gt;&lt;r(@id:536)&quot;&quot;&lt;f(@id:v)&quot;2&quot;&gt;&lt;f(@id:t)&quot;3200&quot;&gt;&gt;&lt;r(@id:641)&quot;&quot;&lt;f(@id:v)&quot;2&quot;&gt;&lt;f(@id:t)&quot;1700&quot;&gt;&gt;&lt;r(@id:610)&quot;&quot;&lt;f(@id:v)&quot;2&quot;&gt;&lt;f(@id:t)&quot;3400&quot;&gt;&gt;&lt;r(@id:692)&quot;&quot;&lt;f(@id:v)&quot;2&quot;&gt;&lt;f(@id:t)&quot;16650&quot;&gt;&gt;&lt;r(@id:642)&quot;&quot;&lt;f(@id:v)&quot;1&quot;&gt;&lt;f(@id:t)&quot;3100&quot;&gt;&gt;&lt;r(@id:680)&quot;&quot;&lt;f(@id:v)&quot;2&quot;&gt;&lt;f(@id:t)&quot;4200&quot;&gt;&gt;&lt;r(@id:579)&quot;&quot;&lt;f(@id:v)&quot;1&quot;&gt;&lt;f(@id:t)&quot;2800&quot;&gt;&gt;&lt;r(@id:636)&quot;&quot;&lt;f(@id:v)&quot;1&quot;&gt;&lt;f(@id:t)&quot;4750&quot;&gt;&gt;&lt;r(@id:668)&quot;&quot;&lt;f(@id:v)&quot;1&quot;&gt;&lt;f(@id:t)&quot;5000&quot;&gt;&gt;&lt;r(@id:658)&quot;&quot;&lt;f(@id:v)&quot;1&quot;&gt;&lt;f(@id:t)&quot;1800&quot;&gt;&gt;&lt;r(@id:628)&quot;&quot;&lt;f(@id:v)&quot;1&quot;&gt;&lt;f(@id:t)&quot;0&quot;&gt;&gt;&lt;r(@id:568)&quot;&quot;&lt;f(@id:v)&quot;1&quot;&gt;&lt;f(@id:t)&quot;3950&quot;&gt;&gt;&lt;r(@id:637)&quot;&quot;&lt;f(@id:v)&quot;2&quot;&gt;&lt;f(@id:t)&quot;4150&quot;&gt;&gt;&lt;r(@id:545)&quot;&quot;&lt;f(@id:v)&quot;2&quot;&gt;&lt;f(@id:t)&quot;1500&quot;&gt;&gt;&lt;r(@id:569)&quot;&quot;&lt;f(@id:v)&quot;1&quot;&gt;&lt;f(@id:t)&quot;3650&quot;&gt;&gt;&lt;r(@id:520)&quot;&quot;&lt;f(@id:v)&quot;1&quot;&gt;&lt;f(@id:t)&quot;3250&quot;&gt;&gt;&lt;r(@id:697)&quot;&quot;&lt;f(@id:v)&quot;1&quot;&gt;&lt;f(@id:t)&quot;1650&quot;&gt;&gt;&lt;r(@id:589)&quot;&quot;&lt;f(@id:v)&quot;2&quot;&gt;&lt;f(@id:t)&quot;3450&quot;&gt;&gt;&lt;r(@id:538)&quot;&quot;&lt;f(@id:v)&quot;2&quot;&gt;&lt;f(@id:t)&quot;5250&quot;&gt;&gt;&lt;r(@id:712)&quot;&quot;&lt;f(@id:v)&quot;2&quot;&gt;&lt;f(@id:t)&quot;4150&quot;&gt;&gt;&lt;r(@id:671)&quot;&quot;&lt;f(@id:v)&quot;1&quot;&gt;&lt;f(@id:t)&quot;4900&quot;&gt;&gt;&lt;r(@id:644)&quot;&quot;&lt;f(@id:v)&quot;1&quot;&gt;&lt;f(@id:t)&quot;0&quot;&gt;&gt;&lt;r(@id:713)&quot;&quot;&lt;f(@id:v)&quot;2&quot;&gt;&lt;f(@id:t)&quot;5800&quot;&gt;&gt;&lt;r(@id:590)&quot;&quot;&lt;f(@id:v)&quot;1&quot;&gt;&lt;f(@id:t)&quot;2400&quot;&gt;&gt;&lt;r(@id:714)&quot;&quot;&lt;f(@id:v)&quot;2&quot;&gt;&lt;f(@id:t)&quot;3600&quot;&gt;&gt;&lt;r(@id:662)&quot;&quot;&lt;f(@id:v)&quot;1&quot;&gt;&lt;f(@id:t)&quot;3450&quot;&gt;&gt;&lt;r(@id:663)&quot;&quot;&lt;f(@id:v)&quot;3&quot;&gt;&lt;f(@id:t)&quot;5100&quot;&gt;&gt;&lt;r(@id:549)&quot;&quot;&lt;f(@id:v)&quot;2&quot;&gt;&lt;f(@id:t)&quot;6800&quot;&gt;&gt;&lt;r(@id:541)&quot;&quot;&lt;f(@id:v)&quot;2&quot;&gt;&lt;f(@id:t)&quot;2900&quot;&gt;&gt;&lt;r(@id:548)&quot;&quot;&lt;f(@id:v)&quot;1&quot;&gt;&lt;f(@id:t)&quot;4050&quot;&gt;&gt;&lt;r(@id:551)&quot;&quot;&lt;f(@id:v)&quot;2&quot;&gt;&lt;f(@id:t)&quot;5850&quot;&gt;&gt;&lt;r(@id:632)&quot;&quot;&lt;f(@id:v)&quot;1&quot;&gt;&lt;f(@id:t)&quot;6100&quot;&gt;&gt;&lt;r(@id:676)&quot;&quot;&lt;f(@id:v)&quot;1&quot;&gt;&lt;f(@id:t)&quot;2150&quot;&gt;&gt;&lt;r(@id:706)&quot;&quot;&lt;f(@id:v)&quot;1&quot;&gt;&lt;f(@id:t)&quot;4550&quot;&gt;&gt;&lt;r(@id:677)&quot;&quot;&lt;f(@id:v)&quot;1&quot;&gt;&lt;f(@id:t)&quot;2250&quot;&gt;&gt;&lt;r(@id:526)&quot;&quot;&lt;f(@id:v)&quot;2&quot;&gt;&lt;f(@id:t)&quot;3950&quot;&gt;&gt;&lt;r(@id:550)&quot;&quot;&lt;f(@id:v)&quot;2&quot;&gt;&lt;f(@id:t)&quot;3650&quot;&gt;&gt;&lt;r(@id:596)&quot;&quot;&lt;f(@id:v)&quot;2&quot;&gt;&lt;f(@id:t)&quot;2100&quot;&gt;&gt;&lt;r(@id:608)&quot;&quot;&lt;f(@id:v)&quot;1&quot;&gt;&lt;f(@id:t)&quot;5900&quot;&gt;&gt;&lt;r(@id:689)&quot;&quot;&lt;f(@id:v)&quot;2&quot;&gt;&lt;f(@id:t)&quot;7150&quot;&gt;&gt;&lt;r(@id:530)&quot;&quot;&lt;f(@id:v)&quot;2&quot;&gt;&lt;f(@id:t)&quot;1850&quot;&gt;&gt;&lt;r(@id:543)&quot;&quot;&lt;f(@id:v)&quot;1&quot;&gt;&lt;f(@id:t)&quot;4050&quot;&gt;&gt;&lt;r(@id:573)&quot;&quot;&lt;f(@id:v)&quot;3&quot;&gt;&lt;f(@id:t)&quot;3650&quot;&gt;&gt;&lt;r(@id:715)&quot;&quot;&lt;f(@id:v)&quot;1&quot;&gt;&lt;f(@id:t)&quot;5600&quot;&gt;&gt;&lt;r(@id:629)&quot;&quot;&lt;f(@id:v)&quot;2&quot;&gt;&lt;f(@id:t)&quot;3850&quot;&gt;&gt;&lt;r(@id:531)&quot;&quot;&lt;f(@id:v)&quot;1&quot;&gt;&lt;f(@id:t)&quot;6350&quot;&gt;&gt;&lt;r(@id:679)&quot;&quot;&lt;f(@id:v)&quot;2&quot;&gt;&lt;f(@id:t)&quot;5200&quot;&gt;&gt;&lt;r(@id:561)&quot;&quot;&lt;f(@id:v)&quot;1&quot;&gt;&lt;f(@id:t)&quot;6350&quot;&gt;&gt;&lt;r(@id:544)&quot;&quot;&lt;f(@id:v)&quot;1&quot;&gt;&lt;f(@id:t)&quot;5900&quot;&gt;&gt;&lt;r(@id:601)&quot;&quot;&lt;f(@id:v)&quot;2&quot;&gt;&lt;f(@id:t)&quot;3150&quot;&gt;&gt;&lt;r(@id:624)&quot;&quot;&lt;f(@id:v)&quot;1&quot;&gt;&lt;f(@id:t)&quot;4000&quot;&gt;&gt;&lt;r(@id:716)&quot;&quot;&lt;f(@id:v)&quot;1&quot;&gt;&lt;f(@id:t)&quot;6250&quot;&gt;&gt;&lt;r(@id:535)&quot;&quot;&lt;f(@id:v)&quot;1&quot;&gt;&lt;f(@id:t)&quot;6800&quot;&gt;&gt;&lt;r(@id:622)&quot;&quot;&lt;f(@id:v)&quot;1&quot;&gt;&lt;f(@id:t)&quot;1550&quot;&gt;&gt;&lt;r(@id:639)&quot;&quot;&lt;f(@id:v)&quot;1&quot;&gt;&lt;f(@id:t)&quot;0&quot;&gt;&gt;&lt;r(@id:681)&quot;&quot;&lt;f(@id:v)&quot;1&quot;&gt;&lt;f(@id:t)&quot;6600&quot;&gt;&gt;&lt;r(@id:640)&quot;&quot;&lt;f(@id:v)&quot;1&quot;&gt;&lt;f(@id:t)&quot;6150&quot;&gt;&gt;&lt;r(@id:655)&quot;&quot;&lt;f(@id:v)&quot;1&quot;&gt;&lt;f(@id:t)&quot;6350&quot;&gt;&gt;&lt;r(@id:707)&quot;&quot;&lt;f(@id:v)&quot;2&quot;&gt;&lt;f(@id:t)&quot;4700&quot;&gt;&gt;&lt;r(@id:595)&quot;&quot;&lt;f(@id:v)&quot;1&quot;&gt;&lt;f(@id:t)&quot;2400&quot;&gt;&gt;&lt;r(@id:695)&quot;&quot;&lt;f(@id:v)&quot;2&quot;&gt;&lt;f(@id:t)&quot;3300&quot;&gt;&gt;&lt;r(@id:650)&quot;&quot;&lt;f(@id:v)&quot;2&quot;&gt;&lt;f(@id:t)&quot;7650&quot;&gt;&gt;&lt;r(@id:687)&quot;&quot;&lt;f(@id:v)&quot;1&quot;&gt;&lt;f(@id:t)&quot;6200&quot;&gt;&gt;&lt;r(@id:670)&quot;&quot;&lt;f(@id:v)&quot;1&quot;&gt;&lt;f(@id:t)&quot;4850&quot;&gt;&gt;&lt;r(@id:518)&quot;&quot;&lt;f(@id:v)&quot;1&quot;&gt;&lt;f(@id:t)&quot;4400&quot;&gt;&gt;&lt;r(@id:651)&quot;&quot;&lt;f(@id:v)&quot;2&quot;&gt;&lt;f(@id:t)&quot;7600&quot;&gt;&gt;&lt;r(@id:580)&quot;&quot;&lt;f(@id:v)&quot;2&quot;&gt;&lt;f(@id:t)&quot;6800&quot;&gt;&gt;&lt;r(@id:698)&quot;&quot;&lt;f(@id:v)&quot;2&quot;&gt;&lt;f(@id:t)&quot;5050&quot;&gt;&gt;&lt;r(@id:539)&quot;&quot;&lt;f(@id:v)&quot;2&quot;&gt;&lt;f(@id:t)&quot;9050&quot;&gt;&gt;&lt;r(@id:717)&quot;&quot;&lt;f(@id:v)&quot;2&quot;&gt;&lt;f(@id:t)&quot;8600&quot;&gt;&gt;&lt;r(@id:672)&quot;&quot;&lt;f(@id:v)&quot;2&quot;&gt;&lt;f(@id:t)&quot;8700&quot;&gt;&gt;&lt;r(@id:700)&quot;&quot;&lt;f(@id:v)&quot;1&quot;&gt;&lt;f(@id:t)&quot;4650&quot;&gt;&gt;&lt;r(@id:649)&quot;&quot;&lt;f(@id:v)&quot;2&quot;&gt;&lt;f(@id:t)&quot;4850&quot;&gt;&gt;&lt;r(@id:674)&quot;&quot;&lt;f(@id:v)&quot;2&quot;&gt;&lt;f(@id:t)&quot;7700&quot;&gt;&gt;&lt;r(@id:718)&quot;&quot;&lt;f(@id:v)&quot;2&quot;&gt;&lt;f(@id:t)&quot;7350&quot;&gt;&gt;&lt;r(@id:635)&quot;&quot;&lt;f(@id:v)&quot;2&quot;&gt;&lt;f(@id:t)&quot;7900&quot;&gt;&gt;&lt;r(@id:664)&quot;&quot;&lt;f(@id:v)&quot;1&quot;&gt;&lt;f(@id:t)&quot;9600&quot;&gt;&gt;&lt;r(@id:540)&quot;&quot;&lt;f(@id:v)&quot;2&quot;&gt;&lt;f(@id:t)&quot;2700&quot;&gt;&gt;&lt;r(@id:570)&quot;&quot;&lt;f(@id:v)&quot;2&quot;&gt;&lt;f(@id:t)&quot;9300&quot;&gt;&gt;&lt;r(@id:675)&quot;&quot;&lt;f(@id:v)&quot;2&quot;&gt;&lt;f(@id:t)&quot;9050&quot;&gt;&gt;&lt;r(@id:654)&quot;&quot;&lt;f(@id:v)&quot;3&quot;&gt;&lt;f(@id:t)&quot;5600&quot;&gt;&gt;&lt;r(@id:719)&quot;&quot;&lt;f(@id:v)&quot;2&quot;&gt;&lt;f(@id:t)&quot;7800&quot;&gt;&gt;&lt;r(@id:523)&quot;&quot;&lt;f(@id:v)&quot;1&quot;&gt;&lt;f(@id:t)&quot;3850&quot;&gt;&gt;&lt;r(@id:524)&quot;&quot;&lt;f(@id:v)&quot;2&quot;&gt;&lt;f(@id:t)&quot;1400&quot;&gt;&gt;&lt;r(@id:606)&quot;&quot;&lt;f(@id:v)&quot;1&quot;&gt;&lt;f(@id:t)&quot;5300&quot;&gt;&gt;&lt;r(@id:525)&quot;&quot;&lt;f(@id:v)&quot;1&quot;&gt;&lt;f(@id:t)&quot;1950&quot;&gt;&gt;&lt;r(@id:701)&quot;&quot;&lt;f(@id:v)&quot;2&quot;&gt;&lt;f(@id:t)&quot;7250&quot;&gt;&gt;&lt;r(@id:690)&quot;&quot;&lt;f(@id:v)&quot;3&quot;&gt;&lt;f(@id:t)&quot;3050&quot;&gt;&gt;&lt;r(@id:720)&quot;&quot;&lt;f(@id:v)&quot;2&quot;&gt;&lt;f(@id:t)&quot;7850&quot;&gt;&gt;&lt;r(@id:562)&quot;&quot;&lt;f(@id:v)&quot;2&quot;&gt;&lt;f(@id:t)&quot;9750&quot;&gt;&gt;&lt;r(@id:566)&quot;&quot;&lt;f(@id:v)&quot;1&quot;&gt;&lt;f(@id:t)&quot;29750&quot;&gt;&gt;&lt;r(@id:721)&quot;&quot;&lt;f(@id:v)&quot;1&quot;&gt;&lt;f(@id:t)&quot;9250&quot;&gt;&gt;&lt;r(@id:653)&quot;&quot;&lt;f(@id:v)&quot;2&quot;&gt;&lt;f(@id:t)&quot;6900&quot;&gt;&gt;&lt;r(@id:656)&quot;&quot;&lt;f(@id:v)&quot;3&quot;&gt;&lt;f(@id:t)&quot;10200&quot;&gt;&gt;&lt;r(@id:722)&quot;&quot;&lt;f(@id:v)&quot;1&quot;&gt;&lt;f(@id:t)&quot;2800&quot;&gt;&gt;&lt;r(@id:554)&quot;&quot;&lt;f(@id:v)&quot;2&quot;&gt;&lt;f(@id:t)&quot;10350&quot;&gt;&gt;&lt;r(@id:684)&quot;&quot;&lt;f(@id:v)&quot;1&quot;&gt;&lt;f(@id:t)&quot;8600&quot;&gt;&gt;&lt;r(@id:702)&quot;&quot;&lt;f(@id:v)&quot;2&quot;&gt;&lt;f(@id:t)&quot;7800&quot;&gt;&gt;&lt;r(@id:699)&quot;&quot;&lt;f(@id:v)&quot;1&quot;&gt;&lt;f(@id:t)&quot;6650&quot;&gt;&gt;&lt;r(@id:723)&quot;&quot;&lt;f(@id:v)&quot;1&quot;&gt;&lt;f(@id:t)&quot;10450&quot;&gt;&gt;&lt;r(@id:592)&quot;&quot;&lt;f(@id:v)&quot;2&quot;&gt;&lt;f(@id:t)&quot;9800&quot;&gt;&gt;&lt;r(@id:514)&quot;&quot;&lt;f(@id:v)&quot;1&quot;&gt;&lt;f(@id:t)&quot;10900&quot;&gt;&gt;&lt;r(@id:528)&quot;&quot;&lt;f(@id:v)&quot;2&quot;&gt;&lt;f(@id:t)&quot;11600&quot;&gt;&gt;&lt;r(@id:724)&quot;&quot;&lt;f(@id:v)&quot;1&quot;&gt;&lt;f(@id:t)&quot;6450&quot;&gt;&gt;&lt;r(@id:572)&quot;&quot;&lt;f(@id:v)&quot;1&quot;&gt;&lt;f(@id:t)&quot;11250&quot;&gt;&gt;&lt;r(@id:618)&quot;&quot;&lt;f(@id:v)&quot;1&quot;&gt;&lt;f(@id:t)&quot;10600&quot;&gt;&gt;&lt;r(@id:725)&quot;&quot;&lt;f(@id:v)&quot;1&quot;&gt;&lt;f(@id:t)&quot;9800&quot;&gt;&gt;&lt;r(@id:626)&quot;&quot;&lt;f(@id:v)&quot;2&quot;&gt;&lt;f(@id:t)&quot;5650&quot;&gt;&gt;&lt;r(@id:574)&quot;&quot;&lt;f(@id:v)&quot;1&quot;&gt;&lt;f(@id:t)&quot;9100&quot;&gt;&gt;&lt;r(@id:512)&quot;&quot;&lt;f(@id:v)&quot;2&quot;&gt;&lt;f(@id:t)&quot;6650&quot;&gt;&gt;&lt;r(@id:578)&quot;&quot;&lt;f(@id:v)&quot;2&quot;&gt;&lt;f(@id:t)&quot;7300&quot;&gt;&gt;&lt;r(@id:614)&quot;&quot;&lt;f(@id:v)&quot;2&quot;&gt;&lt;f(@id:t)&quot;4950&quot;&gt;&gt;&lt;r(@id:630)&quot;&quot;&lt;f(@id:v)&quot;1&quot;&gt;&lt;f(@id:t)&quot;8600&quot;&gt;&gt;&lt;r(@id:645)&quot;&quot;&lt;f(@id:v)&quot;1&quot;&gt;&lt;f(@id:t)&quot;8950&quot;&gt;&gt;&lt;r(@id:691)&quot;&quot;&lt;f(@id:v)&quot;2&quot;&gt;&lt;f(@id:t)&quot;12350&quot;&gt;&gt;&lt;r(@id:604)&quot;&quot;&lt;f(@id:v)&quot;2&quot;&gt;&lt;f(@id:t)&quot;8350&quot;&gt;&gt;&lt;r(@id:648)&quot;&quot;&lt;f(@id:v)&quot;1&quot;&gt;&lt;f(@id:t)&quot;7100&quot;&gt;&gt;&lt;r(@id:586)&quot;&quot;&lt;f(@id:v)&quot;1&quot;&gt;&lt;f(@id:t)&quot;7850&quot;&gt;&gt;&lt;r(@id:587)&quot;&quot;&lt;f(@id:v)&quot;2&quot;&gt;&lt;f(@id:t)&quot;6850&quot;&gt;&gt;&lt;r(@id:615)&quot;&quot;&lt;f(@id:v)&quot;2&quot;&gt;&lt;f(@id:t)&quot;9450&quot;&gt;&gt;&lt;r(@id:726)&quot;&quot;&lt;f(@id:v)&quot;3&quot;&gt;&lt;f(@id:t)&quot;13800&quot;&gt;&gt;&lt;r(@id:727)&quot;&quot;&lt;f(@id:v)&quot;1&quot;&gt;&lt;f(@id:t)&quot;10000&quot;&gt;&gt;&lt;r(@id:728)&quot;&quot;&lt;f(@id:v)&quot;2&quot;&gt;&lt;f(@id:t)&quot;34300&quot;&gt;&gt;&lt;r(@id:597)&quot;&quot;&lt;f(@id:v)&quot;1&quot;&gt;&lt;f(@id:t)&quot;7750&quot;&gt;&gt;&lt;r(@id:667)&quot;&quot;&lt;f(@id:v)&quot;1&quot;&gt;&lt;f(@id:t)&quot;15050&quot;&gt;&gt;&lt;r(@id:682)&quot;&quot;&lt;f(@id:v)&quot;1&quot;&gt;&lt;f(@id:t)&quot;14350&quot;&gt;&gt;&lt;r(@id:704)&quot;&quot;&lt;f(@id:v)&quot;1&quot;&gt;&lt;f(@id:t)&quot;15650&quot;&gt;&gt;&lt;r(@id:621)&quot;&quot;&lt;f(@id:v)&quot;1&quot;&gt;&lt;f(@id:t)&quot;17000&quot;&gt;&gt;&lt;r(@id:563)&quot;&quot;&lt;f(@id:v)&quot;1&quot;&gt;&lt;f(@id:t)&quot;16300&quot;&gt;&gt;&lt;r(@id:683)&quot;&quot;&lt;f(@id:v)&quot;2&quot;&gt;&lt;f(@id:t)&quot;16550&quot;&gt;&gt;&lt;r(@id:537)&quot;&quot;&lt;f(@id:v)&quot;1&quot;&gt;&lt;f(@id:t)&quot;18000&quot;&gt;&gt;&lt;r(@id:660)&quot;&quot;&lt;f(@id:v)&quot;1&quot;&gt;&lt;f(@id:t)&quot;17100&quot;&gt;&gt;&lt;r(@id:619)&quot;&quot;&lt;f(@id:v)&quot;1&quot;&gt;&lt;f(@id:t)&quot;17100&quot;&gt;&gt;&lt;r(@id:567)&quot;&quot;&lt;f(@id:v)&quot;1&quot;&gt;&lt;f(@id:t)&quot;5550&quot;&gt;&gt;&lt;r(@id:571)&quot;&quot;&lt;f(@id:v)&quot;1&quot;&gt;&lt;f(@id:t)&quot;18650&quot;&gt;&gt;&lt;r(@id:529)&quot;&quot;&lt;f(@id:v)&quot;2&quot;&gt;&lt;f(@id:t)&quot;19500&quot;&gt;&gt;&lt;r(@id:638)&quot;&quot;&lt;f(@id:v)&quot;2&quot;&gt;&lt;f(@id:t)&quot;22700&quot;&gt;&gt;&lt;r(@id:688)&quot;&quot;&lt;f(@id:v)&quot;1&quot;&gt;&lt;f(@id:t)&quot;24850&quot;&gt;&gt;&lt;r(@id:575)&quot;&quot;&lt;f(@id:v)&quot;3&quot;&gt;&lt;f(@id:t)&quot;26450&quot;&gt;&gt;&lt;r(@id:729)&quot;&quot;&lt;f(@id:v)&quot;2&quot;&gt;&lt;f(@id:t)&quot;23300&quot;&gt;&gt;&lt;r(@id:646)&quot;&quot;&lt;f(@id:v)&quot;2&quot;&gt;&lt;f(@id:t)&quot;29900&quot;&gt;&gt;&lt;r(@id:585)&quot;&quot;&lt;f(@id:v)&quot;2&quot;&gt;&lt;f(@id:t)&quot;30800&quot;&gt;&gt;&lt;r(@id:612)&quot;&quot;&lt;f(@id:v)&quot;1&quot;&gt;&lt;f(@id:t)&quot;44250&quot;&gt;&gt;&lt;r(@id:696)&quot;&quot;&lt;f(@id:v)&quot;2&quot;&gt;&lt;f(@id:t)&quot;23550&quot;&gt;&gt;&lt;r(@id:602)&quot;&quot;&lt;f(@id:v)&quot;1&quot;&gt;&lt;f(@id:t)&quot;45250&quot;&gt;&gt;&lt;r(@id:521)&quot;&quot;&lt;f(@id:v)&quot;2&quot;&gt;&lt;f(@id:t)&quot;32100&quot;&gt;&gt;&lt;r(@id:527)&quot;&quot;&lt;f(@id:v)&quot;2&quot;&gt;&lt;f(@id:t)&quot;31500&quot;&gt;&gt;&lt;r(@id:533)&quot;&quot;&lt;f(@id:v)&quot;1&quot;&gt;&lt;f(@id:t)&quot;34550&quot;&gt;&gt;&lt;r(@id:685)&quot;&quot;&lt;f(@id:v)&quot;1&quot;&gt;&lt;f(@id:t)&quot;31000&quot;&gt;&gt;&lt;r(@id:613)&quot;&quot;&lt;f(@id:v)&quot;1&quot;&gt;&lt;f(@id:t)&quot;37600&quot;&gt;&gt;&lt;r(@id:730)&quot;&quot;&lt;f(@id:v)&quot;1&quot;&gt;&lt;f(@id:t)&quot;56500&quot;&gt;&gt;&lt;r(@id:705)&quot;&quot;&lt;f(@id:v)&quot;2&quot;&gt;&lt;f(@id:t)&quot;42050&quot;&gt;&gt;&lt;r(@id:594)&quot;&quot;&lt;f(@id:v)&quot;1&quot;&gt;&lt;f(@id:t)&quot;44250&quot;&gt;&gt;&lt;r(@id:605)&quot;&quot;&lt;f(@id:v)&quot;2&quot;&gt;&lt;f(@id:t)&quot;38450&quot;&gt;&gt;&lt;r(@id:513)&quot;&quot;&lt;f(@id:v)&quot;2&quot;&gt;&lt;f(@id:t)&quot;39000&quot;&gt;&gt;&lt;r(@id:557)&quot;&quot;&lt;f(@id:v)&quot;3&quot;&gt;&lt;f(@id:t)&quot;41700&quot;&gt;&gt;&lt;r(@id:542)&quot;&quot;&lt;f(@id:v)&quot;1&quot;&gt;&lt;f(@id:t)&quot;39350&quot;&gt;&gt;&lt;r(@id:534)&quot;&quot;&lt;f(@id:v)&quot;3&quot;&gt;&lt;f(@id:t)&quot;40800&quot;&gt;&gt;&lt;r(@id:577)&quot;&quot;&lt;f(@id:v)&quot;2&quot;&gt;&lt;f(@id:t)&quot;49100&quot;&gt;&gt;&gt;&lt;d(@id:074)&quot;&quot;&lt;r(@id:598)&quot;&quot;&lt;f(@id:v)&quot;1&quot;&gt;&lt;f(@id:t)&quot;0&quot;&gt;&gt;&lt;r(@id:654)&quot;&quot;&lt;f(@id:v)&quot;1&quot;&gt;&lt;f(@id:t)&quot;0&quot;&gt;&gt;&lt;r(@id:677)&quot;&quot;&lt;f(@id:v)&quot;1&quot;&gt;&lt;f(@id:t)&quot;0&quot;&gt;&gt;&lt;r(@id:514)&quot;&quot;&lt;f(@id:v)&quot;1&quot;&gt;&lt;f(@id:t)&quot;0&quot;&gt;&gt;&lt;r(@id:527)&quot;&quot;&lt;f(@id:v)&quot;1&quot;&gt;&lt;f(@id:t)&quot;300&quot;&gt;&gt;&lt;r(@id:529)&quot;&quot;&lt;f(@id:v)&quot;2&quot;&gt;&lt;f(@id:t)&quot;0&quot;&gt;&gt;&lt;r(@id:603)&quot;&quot;&lt;f(@id:v)&quot;2&quot;&gt;&lt;f(@id:t)&quot;0&quot;&gt;&gt;&lt;r(@id:600)&quot;&quot;&lt;f(@id:v)&quot;1&quot;&gt;&lt;f(@id:t)&quot;400&quot;&gt;&gt;&lt;r(@id:512)&quot;&quot;&lt;f(@id:v)&quot;2&quot;&gt;&lt;f(@id:t)&quot;0&quot;&gt;&gt;&lt;r(@id:560)&quot;&quot;&lt;f(@id:v)&quot;1&quot;&gt;&lt;f(@id:t)&quot;0&quot;&gt;&gt;&lt;r(@id:630)&quot;&quot;&lt;f(@id:v)&quot;2&quot;&gt;&lt;f(@id:t)&quot;0&quot;&gt;&gt;&lt;r(@id:562)&quot;&quot;&lt;f(@id:v)&quot;1&quot;&gt;&lt;f(@id:t)&quot;50&quot;&gt;&gt;&lt;r(@id:564)&quot;&quot;&lt;f(@id:v)&quot;1&quot;&gt;&lt;f(@id:t)&quot;0&quot;&gt;&gt;&lt;r(@id:711)&quot;&quot;&lt;f(@id:v)&quot;1&quot;&gt;&lt;f(@id:t)&quot;550&quot;&gt;&gt;&lt;r(@id:536)&quot;&quot;&lt;f(@id:v)&quot;1&quot;&gt;&lt;f(@id:t)&quot;0&quot;&gt;&gt;&lt;r(@id:731)&quot;&quot;&lt;f(@id:v)&quot;1&quot;&gt;&lt;f(@id:t)&quot;0&quot;&gt;&gt;&lt;r(@id:680)&quot;&quot;&lt;f(@id:v)&quot;2&quot;&gt;&lt;f(@id:t)&quot;0&quot;&gt;&gt;&lt;r(@id:732)&quot;&quot;&lt;f(@id:v)&quot;1&quot;&gt;&lt;f(@id:t)&quot;0&quot;&gt;&gt;&lt;r(@id:648)&quot;&quot;&lt;f(@id:v)&quot;1&quot;&gt;&lt;f(@id:t)&quot;0&quot;&gt;&gt;&lt;r(@id:613)&quot;&quot;&lt;f(@id:v)&quot;2&quot;&gt;&lt;f(@id:t)&quot;950&quot;&gt;&gt;&lt;r(@id:688)&quot;&quot;&lt;f(@id:v)&quot;1&quot;&gt;&lt;f(@id:t)&quot;1550&quot;&gt;&gt;&lt;r(@id:733)&quot;&quot;&lt;f(@id:v)&quot;2&quot;&gt;&lt;f(@id:t)&quot;400&quot;&gt;&gt;&lt;r(@id:713)&quot;&quot;&lt;f(@id:v)&quot;1&quot;&gt;&lt;f(@id:t)&quot;1800&quot;&gt;&gt;&lt;r(@id:570)&quot;&quot;&lt;f(@id:v)&quot;1&quot;&gt;&lt;f(@id:t)&quot;700&quot;&gt;&gt;&lt;r(@id:675)&quot;&quot;&lt;f(@id:v)&quot;1&quot;&gt;&lt;f(@id:t)&quot;0&quot;&gt;&gt;&lt;r(@id:513)&quot;&quot;&lt;f(@id:v)&quot;1&quot;&gt;&lt;f(@id:t)&quot;6150&quot;&gt;&gt;&lt;r(@id:689)&quot;&quot;&lt;f(@id:v)&quot;1&quot;&gt;&lt;f(@id:t)&quot;1350&quot;&gt;&gt;&lt;r(@id:727)&quot;&quot;&lt;f(@id:v)&quot;1&quot;&gt;&lt;f(@id:t)&quot;2450&quot;&gt;&gt;&lt;r(@id:679)&quot;&quot;&lt;f(@id:v)&quot;1&quot;&gt;&lt;f(@id:t)&quot;3400&quot;&gt;&gt;&lt;r(@id:531)&quot;&quot;&lt;f(@id:v)&quot;1&quot;&gt;&lt;f(@id:t)&quot;1850&quot;&gt;&gt;&lt;r(@id:626)&quot;&quot;&lt;f(@id:v)&quot;2&quot;&gt;&lt;f(@id:t)&quot;2300&quot;&gt;&gt;&lt;r(@id:574)&quot;&quot;&lt;f(@id:v)&quot;1&quot;&gt;&lt;f(@id:t)&quot;1300&quot;&gt;&gt;&lt;r(@id:709)&quot;&quot;&lt;f(@id:v)&quot;1&quot;&gt;&lt;f(@id:t)&quot;1000&quot;&gt;&gt;&lt;r(@id:561)&quot;&quot;&lt;f(@id:v)&quot;1&quot;&gt;&lt;f(@id:t)&quot;2450&quot;&gt;&gt;&lt;r(@id:575)&quot;&quot;&lt;f(@id:v)&quot;2&quot;&gt;&lt;f(@id:t)&quot;0&quot;&gt;&gt;&lt;r(@id:515)&quot;&quot;&lt;f(@id:v)&quot;2&quot;&gt;&lt;f(@id:t)&quot;2300&quot;&gt;&gt;&lt;r(@id:614)&quot;&quot;&lt;f(@id:v)&quot;2&quot;&gt;&lt;f(@id:t)&quot;3250&quot;&gt;&gt;&lt;r(@id:645)&quot;&quot;&lt;f(@id:v)&quot;1&quot;&gt;&lt;f(@id:t)&quot;2150&quot;&gt;&gt;&lt;r(@id:625)&quot;&quot;&lt;f(@id:v)&quot;1&quot;&gt;&lt;f(@id:t)&quot;1400&quot;&gt;&gt;&lt;r(@id:516)&quot;&quot;&lt;f(@id:v)&quot;1&quot;&gt;&lt;f(@id:t)&quot;0&quot;&gt;&gt;&lt;r(@id:610)&quot;&quot;&lt;f(@id:v)&quot;1&quot;&gt;&lt;f(@id:t)&quot;3600&quot;&gt;&gt;&lt;r(@id:734)&quot;&quot;&lt;f(@id:v)&quot;1&quot;&gt;&lt;f(@id:t)&quot;2700&quot;&gt;&gt;&lt;r(@id:636)&quot;&quot;&lt;f(@id:v)&quot;1&quot;&gt;&lt;f(@id:t)&quot;1600&quot;&gt;&gt;&lt;r(@id:735)&quot;&quot;&lt;f(@id:v)&quot;1&quot;&gt;&lt;f(@id:t)&quot;3750&quot;&gt;&gt;&lt;r(@id:668)&quot;&quot;&lt;f(@id:v)&quot;1&quot;&gt;&lt;f(@id:t)&quot;1400&quot;&gt;&gt;&lt;r(@id:695)&quot;&quot;&lt;f(@id:v)&quot;2&quot;&gt;&lt;f(@id:t)&quot;2750&quot;&gt;&gt;&lt;r(@id:612)&quot;&quot;&lt;f(@id:v)&quot;1&quot;&gt;&lt;f(@id:t)&quot;1650&quot;&gt;&gt;&lt;r(@id:628)&quot;&quot;&lt;f(@id:v)&quot;2&quot;&gt;&lt;f(@id:t)&quot;3400&quot;&gt;&gt;&lt;r(@id:568)&quot;&quot;&lt;f(@id:v)&quot;1&quot;&gt;&lt;f(@id:t)&quot;3450&quot;&gt;&gt;&lt;r(@id:567)&quot;&quot;&lt;f(@id:v)&quot;2&quot;&gt;&lt;f(@id:t)&quot;1200&quot;&gt;&gt;&lt;r(@id:545)&quot;&quot;&lt;f(@id:v)&quot;1&quot;&gt;&lt;f(@id:t)&quot;3400&quot;&gt;&gt;&lt;r(@id:589)&quot;&quot;&lt;f(@id:v)&quot;1&quot;&gt;&lt;f(@id:t)&quot;2950&quot;&gt;&gt;&lt;r(@id:580)&quot;&quot;&lt;f(@id:v)&quot;2&quot;&gt;&lt;f(@id:t)&quot;3750&quot;&gt;&gt;&lt;r(@id:671)&quot;&quot;&lt;f(@id:v)&quot;1&quot;&gt;&lt;f(@id:t)&quot;4400&quot;&gt;&gt;&lt;r(@id:581)&quot;&quot;&lt;f(@id:v)&quot;2&quot;&gt;&lt;f(@id:t)&quot;4300&quot;&gt;&gt;&lt;r(@id:590)&quot;&quot;&lt;f(@id:v)&quot;1&quot;&gt;&lt;f(@id:t)&quot;4600&quot;&gt;&gt;&lt;r(@id:700)&quot;&quot;&lt;f(@id:v)&quot;2&quot;&gt;&lt;f(@id:t)&quot;4950&quot;&gt;&gt;&lt;r(@id:592)&quot;&quot;&lt;f(@id:v)&quot;1&quot;&gt;&lt;f(@id:t)&quot;4750&quot;&gt;&gt;&lt;r(@id:547)&quot;&quot;&lt;f(@id:v)&quot;1&quot;&gt;&lt;f(@id:t)&quot;3800&quot;&gt;&gt;&lt;r(@id:599)&quot;&quot;&lt;f(@id:v)&quot;1&quot;&gt;&lt;f(@id:t)&quot;4850&quot;&gt;&gt;&lt;r(@id:540)&quot;&quot;&lt;f(@id:v)&quot;2&quot;&gt;&lt;f(@id:t)&quot;3150&quot;&gt;&gt;&lt;r(@id:521)&quot;&quot;&lt;f(@id:v)&quot;1&quot;&gt;&lt;f(@id:t)&quot;3550&quot;&gt;&gt;&lt;r(@id:726)&quot;&quot;&lt;f(@id:v)&quot;1&quot;&gt;&lt;f(@id:t)&quot;5000&quot;&gt;&gt;&lt;r(@id:736)&quot;&quot;&lt;f(@id:v)&quot;1&quot;&gt;&lt;f(@id:t)&quot;5600&quot;&gt;&gt;&lt;r(@id:523)&quot;&quot;&lt;f(@id:v)&quot;1&quot;&gt;&lt;f(@id:t)&quot;50&quot;&gt;&gt;&lt;r(@id:706)&quot;&quot;&lt;f(@id:v)&quot;1&quot;&gt;&lt;f(@id:t)&quot;3600&quot;&gt;&gt;&lt;r(@id:678)&quot;&quot;&lt;f(@id:v)&quot;1&quot;&gt;&lt;f(@id:t)&quot;700&quot;&gt;&gt;&lt;r(@id:542)&quot;&quot;&lt;f(@id:v)&quot;1&quot;&gt;&lt;f(@id:t)&quot;4900&quot;&gt;&gt;&lt;r(@id:701)&quot;&quot;&lt;f(@id:v)&quot;1&quot;&gt;&lt;f(@id:t)&quot;6000&quot;&gt;&gt;&lt;r(@id:617)&quot;&quot;&lt;f(@id:v)&quot;2&quot;&gt;&lt;f(@id:t)&quot;2550&quot;&gt;&gt;&lt;r(@id:737)&quot;&quot;&lt;f(@id:v)&quot;1&quot;&gt;&lt;f(@id:t)&quot;5950&quot;&gt;&gt;&lt;r(@id:728)&quot;&quot;&lt;f(@id:v)&quot;1&quot;&gt;&lt;f(@id:t)&quot;4850&quot;&gt;&gt;&lt;r(@id:738)&quot;&quot;&lt;f(@id:v)&quot;1&quot;&gt;&lt;f(@id:t)&quot;3250&quot;&gt;&gt;&lt;r(@id:571)&quot;&quot;&lt;f(@id:v)&quot;3&quot;&gt;&lt;f(@id:t)&quot;4400&quot;&gt;&gt;&lt;r(@id:530)&quot;&quot;&lt;f(@id:v)&quot;1&quot;&gt;&lt;f(@id:t)&quot;3050&quot;&gt;&gt;&lt;r(@id:582)&quot;&quot;&lt;f(@id:v)&quot;2&quot;&gt;&lt;f(@id:t)&quot;5350&quot;&gt;&gt;&lt;r(@id:572)&quot;&quot;&lt;f(@id:v)&quot;2&quot;&gt;&lt;f(@id:t)&quot;4050&quot;&gt;&gt;&lt;r(@id:559)&quot;&quot;&lt;f(@id:v)&quot;2&quot;&gt;&lt;f(@id:t)&quot;4550&quot;&gt;&gt;&lt;r(@id:618)&quot;&quot;&lt;f(@id:v)&quot;2&quot;&gt;&lt;f(@id:t)&quot;5800&quot;&gt;&gt;&lt;r(@id:634)&quot;&quot;&lt;f(@id:v)&quot;1&quot;&gt;&lt;f(@id:t)&quot;4550&quot;&gt;&gt;&lt;r(@id:629)&quot;&quot;&lt;f(@id:v)&quot;1&quot;&gt;&lt;f(@id:t)&quot;4200&quot;&gt;&gt;&lt;r(@id:597)&quot;&quot;&lt;f(@id:v)&quot;1&quot;&gt;&lt;f(@id:t)&quot;4850&quot;&gt;&gt;&lt;r(@id:646)&quot;&quot;&lt;f(@id:v)&quot;1&quot;&gt;&lt;f(@id:t)&quot;2800&quot;&gt;&gt;&lt;r(@id:583)&quot;&quot;&lt;f(@id:v)&quot;1&quot;&gt;&lt;f(@id:t)&quot;0&quot;&gt;&gt;&lt;r(@id:624)&quot;&quot;&lt;f(@id:v)&quot;2&quot;&gt;&lt;f(@id:t)&quot;5100&quot;&gt;&gt;&lt;r(@id:578)&quot;&quot;&lt;f(@id:v)&quot;1&quot;&gt;&lt;f(@id:t)&quot;3350&quot;&gt;&gt;&lt;r(@id:576)&quot;&quot;&lt;f(@id:v)&quot;2&quot;&gt;&lt;f(@id:t)&quot;2000&quot;&gt;&gt;&lt;r(@id:593)&quot;&quot;&lt;f(@id:v)&quot;1&quot;&gt;&lt;f(@id:t)&quot;1250&quot;&gt;&gt;&lt;r(@id:563)&quot;&quot;&lt;f(@id:v)&quot;1&quot;&gt;&lt;f(@id:t)&quot;3950&quot;&gt;&gt;&lt;r(@id:535)&quot;&quot;&lt;f(@id:v)&quot;2&quot;&gt;&lt;f(@id:t)&quot;3850&quot;&gt;&gt;&lt;r(@id:721)&quot;&quot;&lt;f(@id:v)&quot;1&quot;&gt;&lt;f(@id:t)&quot;5750&quot;&gt;&gt;&lt;r(@id:681)&quot;&quot;&lt;f(@id:v)&quot;2&quot;&gt;&lt;f(@id:t)&quot;5050&quot;&gt;&gt;&lt;r(@id:682)&quot;&quot;&lt;f(@id:v)&quot;2&quot;&gt;&lt;f(@id:t)&quot;5500&quot;&gt;&gt;&lt;r(@id:739)&quot;&quot;&lt;f(@id:v)&quot;2&quot;&gt;&lt;f(@id:t)&quot;5000&quot;&gt;&gt;&lt;r(@id:627)&quot;&quot;&lt;f(@id:v)&quot;1&quot;&gt;&lt;f(@id:t)&quot;3700&quot;&gt;&gt;&lt;r(@id:740)&quot;&quot;&lt;f(@id:v)&quot;1&quot;&gt;&lt;f(@id:t)&quot;5650&quot;&gt;&gt;&lt;r(@id:685)&quot;&quot;&lt;f(@id:v)&quot;1&quot;&gt;&lt;f(@id:t)&quot;5200&quot;&gt;&gt;&lt;r(@id:707)&quot;&quot;&lt;f(@id:v)&quot;2&quot;&gt;&lt;f(@id:t)&quot;5950&quot;&gt;&gt;&lt;r(@id:741)&quot;&quot;&lt;f(@id:v)&quot;1&quot;&gt;&lt;f(@id:t)&quot;4550&quot;&gt;&gt;&lt;r(@id:658)&quot;&quot;&lt;f(@id:v)&quot;1&quot;&gt;&lt;f(@id:t)&quot;3300&quot;&gt;&gt;&lt;r(@id:537)&quot;&quot;&lt;f(@id:v)&quot;2&quot;&gt;&lt;f(@id:t)&quot;5100&quot;&gt;&gt;&lt;r(@id:554)&quot;&quot;&lt;f(@id:v)&quot;2&quot;&gt;&lt;f(@id:t)&quot;4350&quot;&gt;&gt;&lt;r(@id:619)&quot;&quot;&lt;f(@id:v)&quot;1&quot;&gt;&lt;f(@id:t)&quot;3550&quot;&gt;&gt;&lt;r(@id:587)&quot;&quot;&lt;f(@id:v)&quot;1&quot;&gt;&lt;f(@id:t)&quot;2650&quot;&gt;&gt;&lt;r(@id:670)&quot;&quot;&lt;f(@id:v)&quot;2&quot;&gt;&lt;f(@id:t)&quot;5000&quot;&gt;&gt;&lt;r(@id:742)&quot;&quot;&lt;f(@id:v)&quot;1&quot;&gt;&lt;f(@id:t)&quot;4500&quot;&gt;&gt;&lt;r(@id:743)&quot;&quot;&lt;f(@id:v)&quot;1&quot;&gt;&lt;f(@id:t)&quot;3500&quot;&gt;&gt;&lt;r(@id:602)&quot;&quot;&lt;f(@id:v)&quot;1&quot;&gt;&lt;f(@id:t)&quot;4850&quot;&gt;&gt;&lt;r(@id:520)&quot;&quot;&lt;f(@id:v)&quot;1&quot;&gt;&lt;f(@id:t)&quot;650&quot;&gt;&gt;&lt;r(@id:730)&quot;&quot;&lt;f(@id:v)&quot;2&quot;&gt;&lt;f(@id:t)&quot;2800&quot;&gt;&gt;&lt;r(@id:605)&quot;&quot;&lt;f(@id:v)&quot;2&quot;&gt;&lt;f(@id:t)&quot;5900&quot;&gt;&gt;&lt;r(@id:635)&quot;&quot;&lt;f(@id:v)&quot;1&quot;&gt;&lt;f(@id:t)&quot;7550&quot;&gt;&gt;&lt;r(@id:548)&quot;&quot;&lt;f(@id:v)&quot;1&quot;&gt;&lt;f(@id:t)&quot;4700&quot;&gt;&gt;&lt;r(@id:744)&quot;&quot;&lt;f(@id:v)&quot;2&quot;&gt;&lt;f(@id:t)&quot;5350&quot;&gt;&gt;&lt;r(@id:526)&quot;&quot;&lt;f(@id:v)&quot;1&quot;&gt;&lt;f(@id:t)&quot;6350&quot;&gt;&gt;&lt;r(@id:550)&quot;&quot;&lt;f(@id:v)&quot;1&quot;&gt;&lt;f(@id:t)&quot;6500&quot;&gt;&gt;&lt;r(@id:608)&quot;&quot;&lt;f(@id:v)&quot;1&quot;&gt;&lt;f(@id:t)&quot;4800&quot;&gt;&gt;&lt;r(@id:647)&quot;&quot;&lt;f(@id:v)&quot;1&quot;&gt;&lt;f(@id:t)&quot;4000&quot;&gt;&gt;&lt;r(@id:745)&quot;&quot;&lt;f(@id:v)&quot;2&quot;&gt;&lt;f(@id:t)&quot;8550&quot;&gt;&gt;&lt;r(@id:746)&quot;&quot;&lt;f(@id:v)&quot;1&quot;&gt;&lt;f(@id:t)&quot;6450&quot;&gt;&gt;&lt;r(@id:543)&quot;&quot;&lt;f(@id:v)&quot;1&quot;&gt;&lt;f(@id:t)&quot;3400&quot;&gt;&gt;&lt;r(@id:747)&quot;&quot;&lt;f(@id:v)&quot;1&quot;&gt;&lt;f(@id:t)&quot;3850&quot;&gt;&gt;&lt;r(@id:573)&quot;&quot;&lt;f(@id:v)&quot;3&quot;&gt;&lt;f(@id:t)&quot;7200&quot;&gt;&gt;&lt;r(@id:725)&quot;&quot;&lt;f(@id:v)&quot;1&quot;&gt;&lt;f(@id:t)&quot;7600&quot;&gt;&gt;&lt;r(@id:544)&quot;&quot;&lt;f(@id:v)&quot;1&quot;&gt;&lt;f(@id:t)&quot;7950&quot;&gt;&gt;&lt;r(@id:621)&quot;&quot;&lt;f(@id:v)&quot;1&quot;&gt;&lt;f(@id:t)&quot;6250&quot;&gt;&gt;&lt;r(@id:534)&quot;&quot;&lt;f(@id:v)&quot;2&quot;&gt;&lt;f(@id:t)&quot;5450&quot;&gt;&gt;&lt;r(@id:748)&quot;&quot;&lt;f(@id:v)&quot;1&quot;&gt;&lt;f(@id:t)&quot;350&quot;&gt;&gt;&lt;r(@id:566)&quot;&quot;&lt;f(@id:v)&quot;2&quot;&gt;&lt;f(@id:t)&quot;1450&quot;&gt;&gt;&lt;r(@id:703)&quot;&quot;&lt;f(@id:v)&quot;1&quot;&gt;&lt;f(@id:t)&quot;7650&quot;&gt;&gt;&lt;r(@id:655)&quot;&quot;&lt;f(@id:v)&quot;1&quot;&gt;&lt;f(@id:t)&quot;7700&quot;&gt;&gt;&lt;r(@id:749)&quot;&quot;&lt;f(@id:v)&quot;1&quot;&gt;&lt;f(@id:t)&quot;8250&quot;&gt;&gt;&lt;r(@id:694)&quot;&quot;&lt;f(@id:v)&quot;1&quot;&gt;&lt;f(@id:t)&quot;6450&quot;&gt;&gt;&lt;r(@id:595)&quot;&quot;&lt;f(@id:v)&quot;1&quot;&gt;&lt;f(@id:t)&quot;5200&quot;&gt;&gt;&lt;r(@id:750)&quot;&quot;&lt;f(@id:v)&quot;1&quot;&gt;&lt;f(@id:t)&quot;650&quot;&gt;&gt;&lt;r(@id:615)&quot;&quot;&lt;f(@id:v)&quot;1&quot;&gt;&lt;f(@id:t)&quot;4200&quot;&gt;&gt;&lt;r(@id:698)&quot;&quot;&lt;f(@id:v)&quot;1&quot;&gt;&lt;f(@id:t)&quot;9050&quot;&gt;&gt;&lt;r(@id:751)&quot;&quot;&lt;f(@id:v)&quot;2&quot;&gt;&lt;f(@id:t)&quot;3950&quot;&gt;&gt;&lt;r(@id:752)&quot;&quot;&lt;f(@id:v)&quot;1&quot;&gt;&lt;f(@id:t)&quot;6450&quot;&gt;&gt;&lt;r(@id:616)&quot;&quot;&lt;f(@id:v)&quot;1&quot;&gt;&lt;f(@id:t)&quot;4250&quot;&gt;&gt;&lt;r(@id:557)&quot;&quot;&lt;f(@id:v)&quot;1&quot;&gt;&lt;f(@id:t)&quot;5900&quot;&gt;&gt;&lt;r(@id:596)&quot;&quot;&lt;f(@id:v)&quot;1&quot;&gt;&lt;f(@id:t)&quot;5850&quot;&gt;&gt;&lt;r(@id:715)&quot;&quot;&lt;f(@id:v)&quot;1&quot;&gt;&lt;f(@id:t)&quot;6700&quot;&gt;&gt;&lt;r(@id:704)&quot;&quot;&lt;f(@id:v)&quot;2&quot;&gt;&lt;f(@id:t)&quot;4050&quot;&gt;&gt;&lt;r(@id:642)&quot;&quot;&lt;f(@id:v)&quot;3&quot;&gt;&lt;f(@id:t)&quot;3550&quot;&gt;&gt;&lt;r(@id:667)&quot;&quot;&lt;f(@id:v)&quot;1&quot;&gt;&lt;f(@id:t)&quot;9250&quot;&gt;&gt;&lt;r(@id:722)&quot;&quot;&lt;f(@id:v)&quot;1&quot;&gt;&lt;f(@id:t)&quot;5050&quot;&gt;&gt;&lt;r(@id:538)&quot;&quot;&lt;f(@id:v)&quot;1&quot;&gt;&lt;f(@id:t)&quot;9700&quot;&gt;&gt;&lt;r(@id:684)&quot;&quot;&lt;f(@id:v)&quot;2&quot;&gt;&lt;f(@id:t)&quot;10300&quot;&gt;&gt;&lt;r(@id:539)&quot;&quot;&lt;f(@id:v)&quot;1&quot;&gt;&lt;f(@id:t)&quot;11150&quot;&gt;&gt;&lt;r(@id:753)&quot;&quot;&lt;f(@id:v)&quot;2&quot;&gt;&lt;f(@id:t)&quot;450&quot;&gt;&gt;&lt;r(@id:718)&quot;&quot;&lt;f(@id:v)&quot;1&quot;&gt;&lt;f(@id:t)&quot;10850&quot;&gt;&gt;&lt;r(@id:631)&quot;&quot;&lt;f(@id:v)&quot;1&quot;&gt;&lt;f(@id:t)&quot;12200&quot;&gt;&gt;&lt;r(@id:524)&quot;&quot;&lt;f(@id:v)&quot;1&quot;&gt;&lt;f(@id:t)&quot;10700&quot;&gt;&gt;&lt;r(@id:719)&quot;&quot;&lt;f(@id:v)&quot;1&quot;&gt;&lt;f(@id:t)&quot;10800&quot;&gt;&gt;&lt;r(@id:558)&quot;&quot;&lt;f(@id:v)&quot;1&quot;&gt;&lt;f(@id:t)&quot;11250&quot;&gt;&gt;&lt;r(@id:690)&quot;&quot;&lt;f(@id:v)&quot;1&quot;&gt;&lt;f(@id:t)&quot;10650&quot;&gt;&gt;&lt;r(@id:683)&quot;&quot;&lt;f(@id:v)&quot;2&quot;&gt;&lt;f(@id:t)&quot;12600&quot;&gt;&gt;&lt;r(@id:586)&quot;&quot;&lt;f(@id:v)&quot;1&quot;&gt;&lt;f(@id:t)&quot;8400&quot;&gt;&gt;&lt;r(@id:609)&quot;&quot;&lt;f(@id:v)&quot;1&quot;&gt;&lt;f(@id:t)&quot;6550&quot;&gt;&gt;&lt;r(@id:644)&quot;&quot;&lt;f(@id:v)&quot;1&quot;&gt;&lt;f(@id:t)&quot;14000&quot;&gt;&gt;&lt;r(@id:754)&quot;&quot;&lt;f(@id:v)&quot;2&quot;&gt;&lt;f(@id:t)&quot;11800&quot;&gt;&gt;&lt;r(@id:663)&quot;&quot;&lt;f(@id:v)&quot;1&quot;&gt;&lt;f(@id:t)&quot;7950&quot;&gt;&gt;&lt;r(@id:577)&quot;&quot;&lt;f(@id:v)&quot;1&quot;&gt;&lt;f(@id:t)&quot;12100&quot;&gt;&gt;&lt;r(@id:755)&quot;&quot;&lt;f(@id:v)&quot;1&quot;&gt;&lt;f(@id:t)&quot;13550&quot;&gt;&gt;&lt;r(@id:640)&quot;&quot;&lt;f(@id:v)&quot;2&quot;&gt;&lt;f(@id:t)&quot;13800&quot;&gt;&gt;&lt;r(@id:659)&quot;&quot;&lt;f(@id:v)&quot;2&quot;&gt;&lt;f(@id:t)&quot;16600&quot;&gt;&gt;&lt;r(@id:518)&quot;&quot;&lt;f(@id:v)&quot;1&quot;&gt;&lt;f(@id:t)&quot;16400&quot;&gt;&gt;&lt;r(@id:705)&quot;&quot;&lt;f(@id:v)&quot;1&quot;&gt;&lt;f(@id:t)&quot;16100&quot;&gt;&gt;&lt;r(@id:699)&quot;&quot;&lt;f(@id:v)&quot;2&quot;&gt;&lt;f(@id:t)&quot;16700&quot;&gt;&gt;&lt;r(@id:692)&quot;&quot;&lt;f(@id:v)&quot;1&quot;&gt;&lt;f(@id:t)&quot;12000&quot;&gt;&gt;&lt;r(@id:604)&quot;&quot;&lt;f(@id:v)&quot;1&quot;&gt;&lt;f(@id:t)&quot;5700&quot;&gt;&gt;&lt;r(@id:756)&quot;&quot;&lt;f(@id:v)&quot;2&quot;&gt;&lt;f(@id:t)&quot;21700&quot;&gt;&gt;&lt;r(@id:641)&quot;&quot;&lt;f(@id:v)&quot;1&quot;&gt;&lt;f(@id:t)&quot;17200&quot;&gt;&gt;&lt;r(@id:757)&quot;&quot;&lt;f(@id:v)&quot;2&quot;&gt;&lt;f(@id:t)&quot;22850&quot;&gt;&gt;&lt;r(@id:649)&quot;&quot;&lt;f(@id:v)&quot;1&quot;&gt;&lt;f(@id:t)&quot;26050&quot;&gt;&gt;&lt;r(@id:620)&quot;&quot;&lt;f(@id:v)&quot;1&quot;&gt;&lt;f(@id:t)&quot;21900&quot;&gt;&gt;&lt;r(@id:606)&quot;&quot;&lt;f(@id:v)&quot;1&quot;&gt;&lt;f(@id:t)&quot;21250&quot;&gt;&gt;&lt;r(@id:601)&quot;&quot;&lt;f(@id:v)&quot;1&quot;&gt;&lt;f(@id:t)&quot;24850&quot;&gt;&gt;&lt;r(@id:702)&quot;&quot;&lt;f(@id:v)&quot;2&quot;&gt;&lt;f(@id:t)&quot;24750&quot;&gt;&gt;&lt;r(@id:632)&quot;&quot;&lt;f(@id:v)&quot;2&quot;&gt;&lt;f(@id:t)&quot;35450&quot;&gt;&gt;&lt;r(@id:661)&quot;&quot;&lt;f(@id:v)&quot;2&quot;&gt;&lt;f(@id:t)&quot;42000&quot;&gt;&gt;&lt;r(@id:716)&quot;&quot;&lt;f(@id:v)&quot;3&quot;&gt;&lt;f(@id:t)&quot;55200&quot;&gt;&gt;&lt;r(@id:758)&quot;&quot;&lt;f(@id:v)&quot;2&quot;&gt;&lt;f(@id:t)&quot;58400&quot;&gt;&gt;&gt;&lt;d(@id:038)&quot;&quot;&lt;r(@id:580)&quot;&quot;&lt;f(@id:v)&quot;1&quot;&gt;&lt;f(@id:t)&quot;942650&quot;&gt;&gt;&lt;r(@id:543)&quot;&quot;&lt;f(@id:v)&quot;1&quot;&gt;&lt;f(@id:t)&quot;0&quot;&gt;&gt;&lt;r(@id:626)&quot;&quot;&lt;f(@id:v)&quot;1&quot;&gt;&lt;f(@id:t)&quot;0&quot;&gt;&gt;&lt;r(@id:755)&quot;&quot;&lt;f(@id:v)&quot;1&quot;&gt;&lt;f(@id:t)&quot;0&quot;&gt;&gt;&lt;r(@id:516)&quot;&quot;&lt;f(@id:v)&quot;1&quot;&gt;&lt;f(@id:t)&quot;0&quot;&gt;&gt;&lt;r(@id:734)&quot;&quot;&lt;f(@id:v)&quot;1&quot;&gt;&lt;f(@id:t)&quot;0&quot;&gt;&gt;&lt;r(@id:627)&quot;&quot;&lt;f(@id:v)&quot;1&quot;&gt;&lt;f(@id:t)&quot;700&quot;&gt;&gt;&lt;r(@id:579)&quot;&quot;&lt;f(@id:v)&quot;2&quot;&gt;&lt;f(@id:t)&quot;250&quot;&gt;&gt;&lt;r(@id:545)&quot;&quot;&lt;f(@id:v)&quot;2&quot;&gt;&lt;f(@id:t)&quot;0&quot;&gt;&gt;&lt;r(@id:609)&quot;&quot;&lt;f(@id:v)&quot;1&quot;&gt;&lt;f(@id:t)&quot;0&quot;&gt;&gt;&lt;r(@id:759)&quot;&quot;&lt;f(@id:v)&quot;1&quot;&gt;&lt;f(@id:t)&quot;0&quot;&gt;&gt;&lt;r(@id:760)&quot;&quot;&lt;f(@id:v)&quot;1&quot;&gt;&lt;f(@id:t)&quot;1450&quot;&gt;&gt;&lt;r(@id:540)&quot;&quot;&lt;f(@id:v)&quot;2&quot;&gt;&lt;f(@id:t)&quot;0&quot;&gt;&gt;&lt;r(@id:654)&quot;&quot;&lt;f(@id:v)&quot;1&quot;&gt;&lt;f(@id:t)&quot;1100&quot;&gt;&gt;&lt;r(@id:523)&quot;&quot;&lt;f(@id:v)&quot;2&quot;&gt;&lt;f(@id:t)&quot;2100&quot;&gt;&gt;&lt;r(@id:761)&quot;&quot;&lt;f(@id:v)&quot;1&quot;&gt;&lt;f(@id:t)&quot;2600&quot;&gt;&gt;&lt;r(@id:514)&quot;&quot;&lt;f(@id:v)&quot;1&quot;&gt;&lt;f(@id:t)&quot;550&quot;&gt;&gt;&lt;r(@id:529)&quot;&quot;&lt;f(@id:v)&quot;1&quot;&gt;&lt;f(@id:t)&quot;2400&quot;&gt;&gt;&lt;r(@id:725)&quot;&quot;&lt;f(@id:v)&quot;1&quot;&gt;&lt;f(@id:t)&quot;1150&quot;&gt;&gt;&lt;r(@id:600)&quot;&quot;&lt;f(@id:v)&quot;1&quot;&gt;&lt;f(@id:t)&quot;2700&quot;&gt;&gt;&lt;r(@id:560)&quot;&quot;&lt;f(@id:v)&quot;1&quot;&gt;&lt;f(@id:t)&quot;800&quot;&gt;&gt;&lt;r(@id:576)&quot;&quot;&lt;f(@id:v)&quot;1&quot;&gt;&lt;f(@id:t)&quot;600&quot;&gt;&gt;&lt;r(@id:562)&quot;&quot;&lt;f(@id:v)&quot;2&quot;&gt;&lt;f(@id:t)&quot;1000&quot;&gt;&gt;&lt;r(@id:625)&quot;&quot;&lt;f(@id:v)&quot;1&quot;&gt;&lt;f(@id:t)&quot;1050&quot;&gt;&gt;&lt;r(@id:565)&quot;&quot;&lt;f(@id:v)&quot;1&quot;&gt;&lt;f(@id:t)&quot;3450&quot;&gt;&gt;&lt;r(@id:641)&quot;&quot;&lt;f(@id:v)&quot;2&quot;&gt;&lt;f(@id:t)&quot;2350&quot;&gt;&gt;&lt;r(@id:622)&quot;&quot;&lt;f(@id:v)&quot;1&quot;&gt;&lt;f(@id:t)&quot;3550&quot;&gt;&gt;&lt;r(@id:762)&quot;&quot;&lt;f(@id:v)&quot;1&quot;&gt;&lt;f(@id:t)&quot;1500&quot;&gt;&gt;&lt;r(@id:756)&quot;&quot;&lt;f(@id:v)&quot;1&quot;&gt;&lt;f(@id:t)&quot;1450&quot;&gt;&gt;&lt;r(@id:610)&quot;&quot;&lt;f(@id:v)&quot;1&quot;&gt;&lt;f(@id:t)&quot;3350&quot;&gt;&gt;&lt;r(@id:639)&quot;&quot;&lt;f(@id:v)&quot;1&quot;&gt;&lt;f(@id:t)&quot;3500&quot;&gt;&gt;&lt;r(@id:648)&quot;&quot;&lt;f(@id:v)&quot;1&quot;&gt;&lt;f(@id:t)&quot;2300&quot;&gt;&gt;&lt;r(@id:553)&quot;&quot;&lt;f(@id:v)&quot;1&quot;&gt;&lt;f(@id:t)&quot;3450&quot;&gt;&gt;&lt;r(@id:722)&quot;&quot;&lt;f(@id:v)&quot;1&quot;&gt;&lt;f(@id:t)&quot;3500&quot;&gt;&gt;&lt;r(@id:763)&quot;&quot;&lt;f(@id:v)&quot;1&quot;&gt;&lt;f(@id:t)&quot;2700&quot;&gt;&gt;&lt;r(@id:650)&quot;&quot;&lt;f(@id:v)&quot;2&quot;&gt;&lt;f(@id:t)&quot;1950&quot;&gt;&gt;&lt;r(@id:696)&quot;&quot;&lt;f(@id:v)&quot;1&quot;&gt;&lt;f(@id:t)&quot;3250&quot;&gt;&gt;&lt;r(@id:619)&quot;&quot;&lt;f(@id:v)&quot;1&quot;&gt;&lt;f(@id:t)&quot;4000&quot;&gt;&gt;&lt;r(@id:742)&quot;&quot;&lt;f(@id:v)&quot;2&quot;&gt;&lt;f(@id:t)&quot;3900&quot;&gt;&gt;&lt;r(@id:518)&quot;&quot;&lt;f(@id:v)&quot;1&quot;&gt;&lt;f(@id:t)&quot;3200&quot;&gt;&gt;&lt;r(@id:651)&quot;&quot;&lt;f(@id:v)&quot;1&quot;&gt;&lt;f(@id:t)&quot;3650&quot;&gt;&gt;&lt;r(@id:764)&quot;&quot;&lt;f(@id:v)&quot;1&quot;&gt;&lt;f(@id:t)&quot;4700&quot;&gt;&gt;&lt;r(@id:671)&quot;&quot;&lt;f(@id:v)&quot;1&quot;&gt;&lt;f(@id:t)&quot;3900&quot;&gt;&gt;&lt;r(@id:688)&quot;&quot;&lt;f(@id:v)&quot;1&quot;&gt;&lt;f(@id:t)&quot;4650&quot;&gt;&gt;&lt;r(@id:644)&quot;&quot;&lt;f(@id:v)&quot;1&quot;&gt;&lt;f(@id:t)&quot;4450&quot;&gt;&gt;&lt;r(@id:581)&quot;&quot;&lt;f(@id:v)&quot;1&quot;&gt;&lt;f(@id:t)&quot;3850&quot;&gt;&gt;&lt;r(@id:765)&quot;&quot;&lt;f(@id:v)&quot;1&quot;&gt;&lt;f(@id:t)&quot;2600&quot;&gt;&gt;&lt;r(@id:766)&quot;&quot;&lt;f(@id:v)&quot;3&quot;&gt;&lt;f(@id:t)&quot;2800&quot;&gt;&gt;&lt;r(@id:767)&quot;&quot;&lt;f(@id:v)&quot;1&quot;&gt;&lt;f(@id:t)&quot;3750&quot;&gt;&gt;&lt;r(@id:674)&quot;&quot;&lt;f(@id:v)&quot;1&quot;&gt;&lt;f(@id:t)&quot;3950&quot;&gt;&gt;&lt;r(@id:726)&quot;&quot;&lt;f(@id:v)&quot;1&quot;&gt;&lt;f(@id:t)&quot;4550&quot;&gt;&gt;&lt;r(@id:525)&quot;&quot;&lt;f(@id:v)&quot;1&quot;&gt;&lt;f(@id:t)&quot;100&quot;&gt;&gt;&lt;r(@id:768)&quot;&quot;&lt;f(@id:v)&quot;1&quot;&gt;&lt;f(@id:t)&quot;3300&quot;&gt;&gt;&lt;r(@id:647)&quot;&quot;&lt;f(@id:v)&quot;2&quot;&gt;&lt;f(@id:t)&quot;14600&quot;&gt;&gt;&lt;r(@id:527)&quot;&quot;&lt;f(@id:v)&quot;1&quot;&gt;&lt;f(@id:t)&quot;5600&quot;&gt;&gt;&lt;r(@id:728)&quot;&quot;&lt;f(@id:v)&quot;1&quot;&gt;&lt;f(@id:t)&quot;0&quot;&gt;&gt;&lt;r(@id:571)&quot;&quot;&lt;f(@id:v)&quot;1&quot;&gt;&lt;f(@id:t)&quot;3900&quot;&gt;&gt;&lt;r(@id:530)&quot;&quot;&lt;f(@id:v)&quot;2&quot;&gt;&lt;f(@id:t)&quot;3900&quot;&gt;&gt;&lt;r(@id:572)&quot;&quot;&lt;f(@id:v)&quot;1&quot;&gt;&lt;f(@id:t)&quot;4000&quot;&gt;&gt;&lt;r(@id:629)&quot;&quot;&lt;f(@id:v)&quot;1&quot;&gt;&lt;f(@id:t)&quot;5350&quot;&gt;&gt;&lt;r(@id:597)&quot;&quot;&lt;f(@id:v)&quot;2&quot;&gt;&lt;f(@id:t)&quot;5400&quot;&gt;&gt;&lt;r(@id:544)&quot;&quot;&lt;f(@id:v)&quot;1&quot;&gt;&lt;f(@id:t)&quot;3100&quot;&gt;&gt;&lt;r(@id:583)&quot;&quot;&lt;f(@id:v)&quot;1&quot;&gt;&lt;f(@id:t)&quot;3800&quot;&gt;&gt;&lt;r(@id:578)&quot;&quot;&lt;f(@id:v)&quot;2&quot;&gt;&lt;f(@id:t)&quot;5550&quot;&gt;&gt;&lt;r(@id:711)&quot;&quot;&lt;f(@id:v)&quot;1&quot;&gt;&lt;f(@id:t)&quot;5550&quot;&gt;&gt;&lt;r(@id:536)&quot;&quot;&lt;f(@id:v)&quot;2&quot;&gt;&lt;f(@id:t)&quot;4300&quot;&gt;&gt;&lt;r(@id:566)&quot;&quot;&lt;f(@id:v)&quot;1&quot;&gt;&lt;f(@id:t)&quot;1500&quot;&gt;&gt;&lt;r(@id:739)&quot;&quot;&lt;f(@id:v)&quot;1&quot;&gt;&lt;f(@id:t)&quot;3750&quot;&gt;&gt;&lt;r(@id:683)&quot;&quot;&lt;f(@id:v)&quot;1&quot;&gt;&lt;f(@id:t)&quot;5750&quot;&gt;&gt;&lt;r(@id:693)&quot;&quot;&lt;f(@id:v)&quot;2&quot;&gt;&lt;f(@id:t)&quot;5500&quot;&gt;&gt;&lt;r(@id:642)&quot;&quot;&lt;f(@id:v)&quot;1&quot;&gt;&lt;f(@id:t)&quot;4700&quot;&gt;&gt;&lt;r(@id:757)&quot;&quot;&lt;f(@id:v)&quot;1&quot;&gt;&lt;f(@id:t)&quot;4500&quot;&gt;&gt;&lt;r(@id:703)&quot;&quot;&lt;f(@id:v)&quot;2&quot;&gt;&lt;f(@id:t)&quot;1350&quot;&gt;&gt;&lt;r(@id:656)&quot;&quot;&lt;f(@id:v)&quot;1&quot;&gt;&lt;f(@id:t)&quot;4750&quot;&gt;&gt;&lt;r(@id:769)&quot;&quot;&lt;f(@id:v)&quot;3&quot;&gt;&lt;f(@id:t)&quot;6100&quot;&gt;&gt;&lt;r(@id:694)&quot;&quot;&lt;f(@id:v)&quot;2&quot;&gt;&lt;f(@id:t)&quot;4850&quot;&gt;&gt;&lt;r(@id:595)&quot;&quot;&lt;f(@id:v)&quot;1&quot;&gt;&lt;f(@id:t)&quot;6150&quot;&gt;&gt;&lt;r(@id:770)&quot;&quot;&lt;f(@id:v)&quot;1&quot;&gt;&lt;f(@id:t)&quot;5450&quot;&gt;&gt;&lt;r(@id:537)&quot;&quot;&lt;f(@id:v)&quot;1&quot;&gt;&lt;f(@id:t)&quot;3700&quot;&gt;&gt;&lt;r(@id:710)&quot;&quot;&lt;f(@id:v)&quot;2&quot;&gt;&lt;f(@id:t)&quot;5200&quot;&gt;&gt;&lt;r(@id:638)&quot;&quot;&lt;f(@id:v)&quot;2&quot;&gt;&lt;f(@id:t)&quot;5800&quot;&gt;&gt;&lt;r(@id:612)&quot;&quot;&lt;f(@id:v)&quot;1&quot;&gt;&lt;f(@id:t)&quot;4550&quot;&gt;&gt;&lt;r(@id:517)&quot;&quot;&lt;f(@id:v)&quot;2&quot;&gt;&lt;f(@id:t)&quot;0&quot;&gt;&gt;&lt;r(@id:568)&quot;&quot;&lt;f(@id:v)&quot;1&quot;&gt;&lt;f(@id:t)&quot;4700&quot;&gt;&gt;&lt;r(@id:567)&quot;&quot;&lt;f(@id:v)&quot;2&quot;&gt;&lt;f(@id:t)&quot;6800&quot;&gt;&gt;&lt;r(@id:519)&quot;&quot;&lt;f(@id:v)&quot;2&quot;&gt;&lt;f(@id:t)&quot;1500&quot;&gt;&gt;&lt;r(@id:569)&quot;&quot;&lt;f(@id:v)&quot;1&quot;&gt;&lt;f(@id:t)&quot;6350&quot;&gt;&gt;&lt;r(@id:705)&quot;&quot;&lt;f(@id:v)&quot;1&quot;&gt;&lt;f(@id:t)&quot;4200&quot;&gt;&gt;&lt;r(@id:520)&quot;&quot;&lt;f(@id:v)&quot;1&quot;&gt;&lt;f(@id:t)&quot;700&quot;&gt;&gt;&lt;r(@id:771)&quot;&quot;&lt;f(@id:v)&quot;1&quot;&gt;&lt;f(@id:t)&quot;3900&quot;&gt;&gt;&lt;r(@id:772)&quot;&quot;&lt;f(@id:v)&quot;1&quot;&gt;&lt;f(@id:t)&quot;3950&quot;&gt;&gt;&lt;r(@id:589)&quot;&quot;&lt;f(@id:v)&quot;3&quot;&gt;&lt;f(@id:t)&quot;3550&quot;&gt;&gt;&lt;r(@id:773)&quot;&quot;&lt;f(@id:v)&quot;1&quot;&gt;&lt;f(@id:t)&quot;3100&quot;&gt;&gt;&lt;r(@id:774)&quot;&quot;&lt;f(@id:v)&quot;2&quot;&gt;&lt;f(@id:t)&quot;5550&quot;&gt;&gt;&lt;r(@id:661)&quot;&quot;&lt;f(@id:v)&quot;1&quot;&gt;&lt;f(@id:t)&quot;3050&quot;&gt;&gt;&lt;r(@id:605)&quot;&quot;&lt;f(@id:v)&quot;1&quot;&gt;&lt;f(@id:t)&quot;5700&quot;&gt;&gt;&lt;r(@id:590)&quot;&quot;&lt;f(@id:v)&quot;1&quot;&gt;&lt;f(@id:t)&quot;2750&quot;&gt;&gt;&lt;r(@id:662)&quot;&quot;&lt;f(@id:v)&quot;1&quot;&gt;&lt;f(@id:t)&quot;4500&quot;&gt;&gt;&lt;r(@id:663)&quot;&quot;&lt;f(@id:v)&quot;1&quot;&gt;&lt;f(@id:t)&quot;3200&quot;&gt;&gt;&lt;r(@id:592)&quot;&quot;&lt;f(@id:v)&quot;1&quot;&gt;&lt;f(@id:t)&quot;4250&quot;&gt;&gt;&lt;r(@id:547)&quot;&quot;&lt;f(@id:v)&quot;1&quot;&gt;&lt;f(@id:t)&quot;3800&quot;&gt;&gt;&lt;r(@id:775)&quot;&quot;&lt;f(@id:v)&quot;2&quot;&gt;&lt;f(@id:t)&quot;4650&quot;&gt;&gt;&lt;r(@id:599)&quot;&quot;&lt;f(@id:v)&quot;1&quot;&gt;&lt;f(@id:t)&quot;3800&quot;&gt;&gt;&lt;r(@id:570)&quot;&quot;&lt;f(@id:v)&quot;1&quot;&gt;&lt;f(@id:t)&quot;3250&quot;&gt;&gt;&lt;r(@id:541)&quot;&quot;&lt;f(@id:v)&quot;2&quot;&gt;&lt;f(@id:t)&quot;3800&quot;&gt;&gt;&lt;r(@id:675)&quot;&quot;&lt;f(@id:v)&quot;1&quot;&gt;&lt;f(@id:t)&quot;4500&quot;&gt;&gt;&lt;r(@id:521)&quot;&quot;&lt;f(@id:v)&quot;1&quot;&gt;&lt;f(@id:t)&quot;4950&quot;&gt;&gt;&lt;r(@id:758)&quot;&quot;&lt;f(@id:v)&quot;1&quot;&gt;&lt;f(@id:t)&quot;7450&quot;&gt;&gt;&lt;r(@id:776)&quot;&quot;&lt;f(@id:v)&quot;1&quot;&gt;&lt;f(@id:t)&quot;6100&quot;&gt;&gt;&lt;r(@id:632)&quot;&quot;&lt;f(@id:v)&quot;1&quot;&gt;&lt;f(@id:t)&quot;5500&quot;&gt;&gt;&lt;r(@id:513)&quot;&quot;&lt;f(@id:v)&quot;1&quot;&gt;&lt;f(@id:t)&quot;7550&quot;&gt;&gt;&lt;r(@id:524)&quot;&quot;&lt;f(@id:v)&quot;1&quot;&gt;&lt;f(@id:t)&quot;3350&quot;&gt;&gt;&lt;r(@id:606)&quot;&quot;&lt;f(@id:v)&quot;1&quot;&gt;&lt;f(@id:t)&quot;4200&quot;&gt;&gt;&lt;r(@id:677)&quot;&quot;&lt;f(@id:v)&quot;2&quot;&gt;&lt;f(@id:t)&quot;1200&quot;&gt;&gt;&lt;r(@id:557)&quot;&quot;&lt;f(@id:v)&quot;1&quot;&gt;&lt;f(@id:t)&quot;7000&quot;&gt;&gt;&lt;r(@id:526)&quot;&quot;&lt;f(@id:v)&quot;2&quot;&gt;&lt;f(@id:t)&quot;5850&quot;&gt;&gt;&lt;r(@id:550)&quot;&quot;&lt;f(@id:v)&quot;1&quot;&gt;&lt;f(@id:t)&quot;4350&quot;&gt;&gt;&lt;r(@id:596)&quot;&quot;&lt;f(@id:v)&quot;2&quot;&gt;&lt;f(@id:t)&quot;5100&quot;&gt;&gt;&lt;r(@id:608)&quot;&quot;&lt;f(@id:v)&quot;1&quot;&gt;&lt;f(@id:t)&quot;4550&quot;&gt;&gt;&lt;r(@id:633)&quot;&quot;&lt;f(@id:v)&quot;1&quot;&gt;&lt;f(@id:t)&quot;3000&quot;&gt;&gt;&lt;r(@id:689)&quot;&quot;&lt;f(@id:v)&quot;1&quot;&gt;&lt;f(@id:t)&quot;6550&quot;&gt;&gt;&lt;r(@id:617)&quot;&quot;&lt;f(@id:v)&quot;1&quot;&gt;&lt;f(@id:t)&quot;4700&quot;&gt;&gt;&lt;r(@id:577)&quot;&quot;&lt;f(@id:v)&quot;1&quot;&gt;&lt;f(@id:t)&quot;6300&quot;&gt;&gt;&lt;r(@id:746)&quot;&quot;&lt;f(@id:v)&quot;1&quot;&gt;&lt;f(@id:t)&quot;1650&quot;&gt;&gt;&lt;r(@id:777)&quot;&quot;&lt;f(@id:v)&quot;1&quot;&gt;&lt;f(@id:t)&quot;6150&quot;&gt;&gt;&lt;r(@id:704)&quot;&quot;&lt;f(@id:v)&quot;1&quot;&gt;&lt;f(@id:t)&quot;8100&quot;&gt;&gt;&lt;r(@id:603)&quot;&quot;&lt;f(@id:v)&quot;1&quot;&gt;&lt;f(@id:t)&quot;3800&quot;&gt;&gt;&lt;r(@id:618)&quot;&quot;&lt;f(@id:v)&quot;1&quot;&gt;&lt;f(@id:t)&quot;4600&quot;&gt;&gt;&lt;r(@id:573)&quot;&quot;&lt;f(@id:v)&quot;1&quot;&gt;&lt;f(@id:t)&quot;4150&quot;&gt;&gt;&lt;r(@id:634)&quot;&quot;&lt;f(@id:v)&quot;1&quot;&gt;&lt;f(@id:t)&quot;7550&quot;&gt;&gt;&lt;r(@id:531)&quot;&quot;&lt;f(@id:v)&quot;1&quot;&gt;&lt;f(@id:t)&quot;6550&quot;&gt;&gt;&lt;r(@id:778)&quot;&quot;&lt;f(@id:v)&quot;1&quot;&gt;&lt;f(@id:t)&quot;5750&quot;&gt;&gt;&lt;r(@id:532)&quot;&quot;&lt;f(@id:v)&quot;1&quot;&gt;&lt;f(@id:t)&quot;4250&quot;&gt;&gt;&lt;r(@id:646)&quot;&quot;&lt;f(@id:v)&quot;1&quot;&gt;&lt;f(@id:t)&quot;5350&quot;&gt;&gt;&lt;r(@id:601)&quot;&quot;&lt;f(@id:v)&quot;2&quot;&gt;&lt;f(@id:t)&quot;4300&quot;&gt;&gt;&lt;r(@id:512)&quot;&quot;&lt;f(@id:v)&quot;1&quot;&gt;&lt;f(@id:t)&quot;6800&quot;&gt;&gt;&lt;r(@id:614)&quot;&quot;&lt;f(@id:v)&quot;1&quot;&gt;&lt;f(@id:t)&quot;4000&quot;&gt;&gt;&lt;r(@id:621)&quot;&quot;&lt;f(@id:v)&quot;1&quot;&gt;&lt;f(@id:t)&quot;4000&quot;&gt;&gt;&lt;r(@id:534)&quot;&quot;&lt;f(@id:v)&quot;1&quot;&gt;&lt;f(@id:t)&quot;3600&quot;&gt;&gt;&lt;r(@id:630)&quot;&quot;&lt;f(@id:v)&quot;1&quot;&gt;&lt;f(@id:t)&quot;6350&quot;&gt;&gt;&lt;r(@id:593)&quot;&quot;&lt;f(@id:v)&quot;1&quot;&gt;&lt;f(@id:t)&quot;4450&quot;&gt;&gt;&lt;r(@id:645)&quot;&quot;&lt;f(@id:v)&quot;1&quot;&gt;&lt;f(@id:t)&quot;4750&quot;&gt;&gt;&lt;r(@id:535)&quot;&quot;&lt;f(@id:v)&quot;1&quot;&gt;&lt;f(@id:t)&quot;5200&quot;&gt;&gt;&lt;r(@id:564)&quot;&quot;&lt;f(@id:v)&quot;1&quot;&gt;&lt;f(@id:t)&quot;8400&quot;&gt;&gt;&lt;r(@id:779)&quot;&quot;&lt;f(@id:v)&quot;1&quot;&gt;&lt;f(@id:t)&quot;4900&quot;&gt;&gt;&lt;r(@id:780)&quot;&quot;&lt;f(@id:v)&quot;1&quot;&gt;&lt;f(@id:t)&quot;7300&quot;&gt;&gt;&lt;r(@id:655)&quot;&quot;&lt;f(@id:v)&quot;1&quot;&gt;&lt;f(@id:t)&quot;6550&quot;&gt;&gt;&lt;r(@id:653)&quot;&quot;&lt;f(@id:v)&quot;2&quot;&gt;&lt;f(@id:t)&quot;2900&quot;&gt;&gt;&lt;r(@id:657)&quot;&quot;&lt;f(@id:v)&quot;3&quot;&gt;&lt;f(@id:t)&quot;6600&quot;&gt;&gt;&lt;r(@id:749)&quot;&quot;&lt;f(@id:v)&quot;2&quot;&gt;&lt;f(@id:t)&quot;6150&quot;&gt;&gt;&lt;r(@id:554)&quot;&quot;&lt;f(@id:v)&quot;2&quot;&gt;&lt;f(@id:t)&quot;5400&quot;&gt;&gt;&lt;r(@id:781)&quot;&quot;&lt;f(@id:v)&quot;1&quot;&gt;&lt;f(@id:t)&quot;3650&quot;&gt;&gt;&lt;r(@id:615)&quot;&quot;&lt;f(@id:v)&quot;2&quot;&gt;&lt;f(@id:t)&quot;9550&quot;&gt;&gt;&lt;r(@id:613)&quot;&quot;&lt;f(@id:v)&quot;1&quot;&gt;&lt;f(@id:t)&quot;8050&quot;&gt;&gt;&lt;r(@id:702)&quot;&quot;&lt;f(@id:v)&quot;2&quot;&gt;&lt;f(@id:t)&quot;8900&quot;&gt;&gt;&lt;r(@id:752)&quot;&quot;&lt;f(@id:v)&quot;1&quot;&gt;&lt;f(@id:t)&quot;8750&quot;&gt;&gt;&lt;r(@id:782)&quot;&quot;&lt;f(@id:v)&quot;1&quot;&gt;&lt;f(@id:t)&quot;5250&quot;&gt;&gt;&lt;r(@id:783)&quot;&quot;&lt;f(@id:v)&quot;1&quot;&gt;&lt;f(@id:t)&quot;10400&quot;&gt;&gt;&lt;r(@id:575)&quot;&quot;&lt;f(@id:v)&quot;3&quot;&gt;&lt;f(@id:t)&quot;10950&quot;&gt;&gt;&lt;r(@id:515)&quot;&quot;&lt;f(@id:v)&quot;1&quot;&gt;&lt;f(@id:t)&quot;10050&quot;&gt;&gt;&lt;r(@id:682)&quot;&quot;&lt;f(@id:v)&quot;1&quot;&gt;&lt;f(@id:t)&quot;5800&quot;&gt;&gt;&lt;r(@id:731)&quot;&quot;&lt;f(@id:v)&quot;1&quot;&gt;&lt;f(@id:t)&quot;1750&quot;&gt;&gt;&lt;r(@id:692)&quot;&quot;&lt;f(@id:v)&quot;1&quot;&gt;&lt;f(@id:t)&quot;6500&quot;&gt;&gt;&lt;r(@id:667)&quot;&quot;&lt;f(@id:v)&quot;1&quot;&gt;&lt;f(@id:t)&quot;8900&quot;&gt;&gt;&lt;r(@id:685)&quot;&quot;&lt;f(@id:v)&quot;1&quot;&gt;&lt;f(@id:t)&quot;6000&quot;&gt;&gt;&lt;r(@id:707)&quot;&quot;&lt;f(@id:v)&quot;1&quot;&gt;&lt;f(@id:t)&quot;6350&quot;&gt;&gt;&lt;r(@id:741)&quot;&quot;&lt;f(@id:v)&quot;1&quot;&gt;&lt;f(@id:t)&quot;10550&quot;&gt;&gt;&lt;r(@id:585)&quot;&quot;&lt;f(@id:v)&quot;1&quot;&gt;&lt;f(@id:t)&quot;6600&quot;&gt;&gt;&lt;r(@id:784)&quot;&quot;&lt;f(@id:v)&quot;1&quot;&gt;&lt;f(@id:t)&quot;6600&quot;&gt;&gt;&lt;r(@id:750)&quot;&quot;&lt;f(@id:v)&quot;1&quot;&gt;&lt;f(@id:t)&quot;4750&quot;&gt;&gt;&lt;r(@id:695)&quot;&quot;&lt;f(@id:v)&quot;1&quot;&gt;&lt;f(@id:t)&quot;7600&quot;&gt;&gt;&lt;r(@id:587)&quot;&quot;&lt;f(@id:v)&quot;1&quot;&gt;&lt;f(@id:t)&quot;8250&quot;&gt;&gt;&lt;r(@id:743)&quot;&quot;&lt;f(@id:v)&quot;1&quot;&gt;&lt;f(@id:t)&quot;7900&quot;&gt;&gt;&lt;r(@id:546)&quot;&quot;&lt;f(@id:v)&quot;1&quot;&gt;&lt;f(@id:t)&quot;5650&quot;&gt;&gt;&lt;r(@id:697)&quot;&quot;&lt;f(@id:v)&quot;1&quot;&gt;&lt;f(@id:t)&quot;4700&quot;&gt;&gt;&lt;r(@id:538)&quot;&quot;&lt;f(@id:v)&quot;2&quot;&gt;&lt;f(@id:t)&quot;7750&quot;&gt;&gt;&lt;r(@id:785)&quot;&quot;&lt;f(@id:v)&quot;3&quot;&gt;&lt;f(@id:t)&quot;9650&quot;&gt;&gt;&lt;r(@id:786)&quot;&quot;&lt;f(@id:v)&quot;1&quot;&gt;&lt;f(@id:t)&quot;5600&quot;&gt;&gt;&lt;r(@id:582)&quot;&quot;&lt;f(@id:v)&quot;1&quot;&gt;&lt;f(@id:t)&quot;6300&quot;&gt;&gt;&lt;r(@id:747)&quot;&quot;&lt;f(@id:v)&quot;1&quot;&gt;&lt;f(@id:t)&quot;11100&quot;&gt;&gt;&lt;r(@id:559)&quot;&quot;&lt;f(@id:v)&quot;1&quot;&gt;&lt;f(@id:t)&quot;9050&quot;&gt;&gt;&lt;r(@id:715)&quot;&quot;&lt;f(@id:v)&quot;1&quot;&gt;&lt;f(@id:t)&quot;8750&quot;&gt;&gt;&lt;r(@id:561)&quot;&quot;&lt;f(@id:v)&quot;1&quot;&gt;&lt;f(@id:t)&quot;8450&quot;&gt;&gt;&lt;r(@id:636)&quot;&quot;&lt;f(@id:v)&quot;1&quot;&gt;&lt;f(@id:t)&quot;4450&quot;&gt;&gt;&lt;r(@id:659)&quot;&quot;&lt;f(@id:v)&quot;2&quot;&gt;&lt;f(@id:t)&quot;6950&quot;&gt;&gt;&lt;r(@id:787)&quot;&quot;&lt;f(@id:v)&quot;1&quot;&gt;&lt;f(@id:t)&quot;14500&quot;&gt;&gt;&lt;r(@id:684)&quot;&quot;&lt;f(@id:v)&quot;1&quot;&gt;&lt;f(@id:t)&quot;13450&quot;&gt;&gt;&lt;r(@id:628)&quot;&quot;&lt;f(@id:v)&quot;1&quot;&gt;&lt;f(@id:t)&quot;13500&quot;&gt;&gt;&lt;r(@id:555)&quot;&quot;&lt;f(@id:v)&quot;1&quot;&gt;&lt;f(@id:t)&quot;7450&quot;&gt;&gt;&lt;r(@id:701)&quot;&quot;&lt;f(@id:v)&quot;2&quot;&gt;&lt;f(@id:t)&quot;11400&quot;&gt;&gt;&lt;r(@id:788)&quot;&quot;&lt;f(@id:v)&quot;2&quot;&gt;&lt;f(@id:t)&quot;8600&quot;&gt;&gt;&lt;r(@id:668)&quot;&quot;&lt;f(@id:v)&quot;3&quot;&gt;&lt;f(@id:t)&quot;10350&quot;&gt;&gt;&lt;r(@id:789)&quot;&quot;&lt;f(@id:v)&quot;2&quot;&gt;&lt;f(@id:t)&quot;15400&quot;&gt;&gt;&lt;r(@id:591)&quot;&quot;&lt;f(@id:v)&quot;1&quot;&gt;&lt;f(@id:t)&quot;7900&quot;&gt;&gt;&lt;r(@id:542)&quot;&quot;&lt;f(@id:v)&quot;1&quot;&gt;&lt;f(@id:t)&quot;18300&quot;&gt;&gt;&lt;r(@id:563)&quot;&quot;&lt;f(@id:v)&quot;3&quot;&gt;&lt;f(@id:t)&quot;11000&quot;&gt;&gt;&lt;r(@id:691)&quot;&quot;&lt;f(@id:v)&quot;1&quot;&gt;&lt;f(@id:t)&quot;14800&quot;&gt;&gt;&lt;r(@id:790)&quot;&quot;&lt;f(@id:v)&quot;1&quot;&gt;&lt;f(@id:t)&quot;2250&quot;&gt;&gt;&lt;r(@id:528)&quot;&quot;&lt;f(@id:v)&quot;2&quot;&gt;&lt;f(@id:t)&quot;15650&quot;&gt;&gt;&lt;r(@id:738)&quot;&quot;&lt;f(@id:v)&quot;1&quot;&gt;&lt;f(@id:t)&quot;15850&quot;&gt;&gt;&lt;r(@id:624)&quot;&quot;&lt;f(@id:v)&quot;1&quot;&gt;&lt;f(@id:t)&quot;20200&quot;&gt;&gt;&lt;r(@id:690)&quot;&quot;&lt;f(@id:v)&quot;2&quot;&gt;&lt;f(@id:t)&quot;18250&quot;&gt;&gt;&lt;r(@id:574)&quot;&quot;&lt;f(@id:v)&quot;1&quot;&gt;&lt;f(@id:t)&quot;21600&quot;&gt;&gt;&lt;r(@id:586)&quot;&quot;&lt;f(@id:v)&quot;1&quot;&gt;&lt;f(@id:t)&quot;22350&quot;&gt;&gt;&lt;r(@id:706)&quot;&quot;&lt;f(@id:v)&quot;1&quot;&gt;&lt;f(@id:t)&quot;22000&quot;&gt;&gt;&lt;r(@id:604)&quot;&quot;&lt;f(@id:v)&quot;1&quot;&gt;&lt;f(@id:t)&quot;6500&quot;&gt;&gt;&lt;r(@id:699)&quot;&quot;&lt;f(@id:v)&quot;1&quot;&gt;&lt;f(@id:t)&quot;26550&quot;&gt;&gt;&lt;r(@id:791)&quot;&quot;&lt;f(@id:v)&quot;1&quot;&gt;&lt;f(@id:t)&quot;7550&quot;&gt;&gt;&lt;r(@id:698)&quot;&quot;&lt;f(@id:v)&quot;1&quot;&gt;&lt;f(@id:t)&quot;7750&quot;&gt;&gt;&lt;r(@id:681)&quot;&quot;&lt;f(@id:v)&quot;1&quot;&gt;&lt;f(@id:t)&quot;31550&quot;&gt;&gt;&lt;r(@id:792)&quot;&quot;&lt;f(@id:v)&quot;1&quot;&gt;&lt;f(@id:t)&quot;49450&quot;&gt;&gt;&gt;&lt;d(@id:039)&quot;&quot;&lt;r(@id:775)&quot;&quot;&lt;f(@id:v)&quot;2&quot;&gt;&lt;f(@id:t)&quot;3000&quot;&gt;&gt;&lt;r(@id:620)&quot;&quot;&lt;f(@id:v)&quot;1&quot;&gt;&lt;f(@id:t)&quot;1950&quot;&gt;&gt;&lt;r(@id:677)&quot;&quot;&lt;f(@id:v)&quot;1&quot;&gt;&lt;f(@id:t)&quot;2900&quot;&gt;&gt;&lt;r(@id:793)&quot;&quot;&lt;f(@id:v)&quot;3&quot;&gt;&lt;f(@id:t)&quot;1250&quot;&gt;&gt;&lt;r(@id:738)&quot;&quot;&lt;f(@id:v)&quot;1&quot;&gt;&lt;f(@id:t)&quot;3900&quot;&gt;&gt;&lt;r(@id:529)&quot;&quot;&lt;f(@id:v)&quot;1&quot;&gt;&lt;f(@id:t)&quot;10400&quot;&gt;&gt;&lt;r(@id:572)&quot;&quot;&lt;f(@id:v)&quot;1&quot;&gt;&lt;f(@id:t)&quot;3900&quot;&gt;&gt;&lt;r(@id:559)&quot;&quot;&lt;f(@id:v)&quot;1&quot;&gt;&lt;f(@id:t)&quot;4200&quot;&gt;&gt;&lt;r(@id:634)&quot;&quot;&lt;f(@id:v)&quot;1&quot;&gt;&lt;f(@id:t)&quot;3600&quot;&gt;&gt;&lt;r(@id:629)&quot;&quot;&lt;f(@id:v)&quot;1&quot;&gt;&lt;f(@id:t)&quot;3650&quot;&gt;&gt;&lt;r(@id:532)&quot;&quot;&lt;f(@id:v)&quot;1&quot;&gt;&lt;f(@id:t)&quot;3800&quot;&gt;&gt;&lt;r(@id:690)&quot;&quot;&lt;f(@id:v)&quot;2&quot;&gt;&lt;f(@id:t)&quot;3750&quot;&gt;&gt;&lt;r(@id:512)&quot;&quot;&lt;f(@id:v)&quot;1&quot;&gt;&lt;f(@id:t)&quot;3400&quot;&gt;&gt;&lt;r(@id:533)&quot;&quot;&lt;f(@id:v)&quot;1&quot;&gt;&lt;f(@id:t)&quot;4050&quot;&gt;&gt;&lt;r(@id:534)&quot;&quot;&lt;f(@id:v)&quot;1&quot;&gt;&lt;f(@id:t)&quot;3750&quot;&gt;&gt;&lt;r(@id:576)&quot;&quot;&lt;f(@id:v)&quot;1&quot;&gt;&lt;f(@id:t)&quot;3900&quot;&gt;&gt;&lt;r(@id:593)&quot;&quot;&lt;f(@id:v)&quot;1&quot;&gt;&lt;f(@id:t)&quot;2450&quot;&gt;&gt;&lt;r(@id:536)&quot;&quot;&lt;f(@id:v)&quot;3&quot;&gt;&lt;f(@id:t)&quot;3800&quot;&gt;&gt;&lt;r(@id:762)&quot;&quot;&lt;f(@id:v)&quot;1&quot;&gt;&lt;f(@id:t)&quot;4400&quot;&gt;&gt;&lt;r(@id:734)&quot;&quot;&lt;f(@id:v)&quot;1&quot;&gt;&lt;f(@id:t)&quot;3000&quot;&gt;&gt;&lt;r(@id:627)&quot;&quot;&lt;f(@id:v)&quot;2&quot;&gt;&lt;f(@id:t)&quot;4100&quot;&gt;&gt;&lt;r(@id:732)&quot;&quot;&lt;f(@id:v)&quot;1&quot;&gt;&lt;f(@id:t)&quot;3850&quot;&gt;&gt;&lt;r(@id:554)&quot;&quot;&lt;f(@id:v)&quot;2&quot;&gt;&lt;f(@id:t)&quot;4200&quot;&gt;&gt;&lt;r(@id:771)&quot;&quot;&lt;f(@id:v)&quot;1&quot;&gt;&lt;f(@id:t)&quot;2850&quot;&gt;&gt;&lt;r(@id:661)&quot;&quot;&lt;f(@id:v)&quot;1&quot;&gt;&lt;f(@id:t)&quot;3900&quot;&gt;&gt;&lt;r(@id:794)&quot;&quot;&lt;f(@id:v)&quot;1&quot;&gt;&lt;f(@id:t)&quot;4400&quot;&gt;&gt;&lt;r(@id:760)&quot;&quot;&lt;f(@id:v)&quot;1&quot;&gt;&lt;f(@id:t)&quot;5650&quot;&gt;&gt;&lt;r(@id:766)&quot;&quot;&lt;f(@id:v)&quot;1&quot;&gt;&lt;f(@id:t)&quot;5200&quot;&gt;&gt;&lt;r(@id:662)&quot;&quot;&lt;f(@id:v)&quot;1&quot;&gt;&lt;f(@id:t)&quot;3700&quot;&gt;&gt;&lt;r(@id:663)&quot;&quot;&lt;f(@id:v)&quot;1&quot;&gt;&lt;f(@id:t)&quot;3650&quot;&gt;&gt;&lt;r(@id:790)&quot;&quot;&lt;f(@id:v)&quot;1&quot;&gt;&lt;f(@id:t)&quot;5500&quot;&gt;&gt;&lt;r(@id:547)&quot;&quot;&lt;f(@id:v)&quot;1&quot;&gt;&lt;f(@id:t)&quot;5350&quot;&gt;&gt;&lt;r(@id:795)&quot;&quot;&lt;f(@id:v)&quot;1&quot;&gt;&lt;f(@id:t)&quot;4850&quot;&gt;&gt;&lt;r(@id:570)&quot;&quot;&lt;f(@id:v)&quot;1&quot;&gt;&lt;f(@id:t)&quot;3500&quot;&gt;&gt;&lt;r(@id:541)&quot;&quot;&lt;f(@id:v)&quot;2&quot;&gt;&lt;f(@id:t)&quot;5100&quot;&gt;&gt;&lt;r(@id:675)&quot;&quot;&lt;f(@id:v)&quot;1&quot;&gt;&lt;f(@id:t)&quot;5650&quot;&gt;&gt;&lt;r(@id:521)&quot;&quot;&lt;f(@id:v)&quot;1&quot;&gt;&lt;f(@id:t)&quot;4950&quot;&gt;&gt;&lt;r(@id:513)&quot;&quot;&lt;f(@id:v)&quot;1&quot;&gt;&lt;f(@id:t)&quot;4100&quot;&gt;&gt;&lt;r(@id:606)&quot;&quot;&lt;f(@id:v)&quot;1&quot;&gt;&lt;f(@id:t)&quot;5700&quot;&gt;&gt;&lt;r(@id:761)&quot;&quot;&lt;f(@id:v)&quot;1&quot;&gt;&lt;f(@id:t)&quot;5900&quot;&gt;&gt;&lt;r(@id:557)&quot;&quot;&lt;f(@id:v)&quot;1&quot;&gt;&lt;f(@id:t)&quot;4100&quot;&gt;&gt;&lt;r(@id:525)&quot;&quot;&lt;f(@id:v)&quot;1&quot;&gt;&lt;f(@id:t)&quot;3700&quot;&gt;&gt;&lt;r(@id:796)&quot;&quot;&lt;f(@id:v)&quot;1&quot;&gt;&lt;f(@id:t)&quot;4900&quot;&gt;&gt;&lt;r(@id:701)&quot;&quot;&lt;f(@id:v)&quot;2&quot;&gt;&lt;f(@id:t)&quot;7150&quot;&gt;&gt;&lt;r(@id:797)&quot;&quot;&lt;f(@id:v)&quot;1&quot;&gt;&lt;f(@id:t)&quot;6350&quot;&gt;&gt;&lt;r(@id:527)&quot;&quot;&lt;f(@id:v)&quot;1&quot;&gt;&lt;f(@id:t)&quot;4850&quot;&gt;&gt;&lt;r(@id:617)&quot;&quot;&lt;f(@id:v)&quot;1&quot;&gt;&lt;f(@id:t)&quot;5000&quot;&gt;&gt;&lt;r(@id:577)&quot;&quot;&lt;f(@id:v)&quot;1&quot;&gt;&lt;f(@id:t)&quot;4700&quot;&gt;&gt;&lt;r(@id:582)&quot;&quot;&lt;f(@id:v)&quot;1&quot;&gt;&lt;f(@id:t)&quot;5050&quot;&gt;&gt;&lt;r(@id:543)&quot;&quot;&lt;f(@id:v)&quot;1&quot;&gt;&lt;f(@id:t)&quot;5350&quot;&gt;&gt;&lt;r(@id:603)&quot;&quot;&lt;f(@id:v)&quot;1&quot;&gt;&lt;f(@id:t)&quot;5150&quot;&gt;&gt;&lt;r(@id:724)&quot;&quot;&lt;f(@id:v)&quot;1&quot;&gt;&lt;f(@id:t)&quot;5400&quot;&gt;&gt;&lt;r(@id:725)&quot;&quot;&lt;f(@id:v)&quot;1&quot;&gt;&lt;f(@id:t)&quot;4900&quot;&gt;&gt;&lt;r(@id:715)&quot;&quot;&lt;f(@id:v)&quot;3&quot;&gt;&lt;f(@id:t)&quot;37350&quot;&gt;&gt;&lt;r(@id:626)&quot;&quot;&lt;f(@id:v)&quot;1&quot;&gt;&lt;f(@id:t)&quot;5450&quot;&gt;&gt;&lt;r(@id:597)&quot;&quot;&lt;f(@id:v)&quot;2&quot;&gt;&lt;f(@id:t)&quot;6850&quot;&gt;&gt;&lt;r(@id:778)&quot;&quot;&lt;f(@id:v)&quot;1&quot;&gt;&lt;f(@id:t)&quot;3500&quot;&gt;&gt;&lt;r(@id:583)&quot;&quot;&lt;f(@id:v)&quot;1&quot;&gt;&lt;f(@id:t)&quot;4500&quot;&gt;&gt;&lt;r(@id:515)&quot;&quot;&lt;f(@id:v)&quot;1&quot;&gt;&lt;f(@id:t)&quot;4550&quot;&gt;&gt;&lt;r(@id:578)&quot;&quot;&lt;f(@id:v)&quot;2&quot;&gt;&lt;f(@id:t)&quot;4450&quot;&gt;&gt;&lt;r(@id:614)&quot;&quot;&lt;f(@id:v)&quot;1&quot;&gt;&lt;f(@id:t)&quot;4850&quot;&gt;&gt;&lt;r(@id:621)&quot;&quot;&lt;f(@id:v)&quot;1&quot;&gt;&lt;f(@id:t)&quot;4350&quot;&gt;&gt;&lt;r(@id:711)&quot;&quot;&lt;f(@id:v)&quot;1&quot;&gt;&lt;f(@id:t)&quot;5050&quot;&gt;&gt;&lt;r(@id:535)&quot;&quot;&lt;f(@id:v)&quot;1&quot;&gt;&lt;f(@id:t)&quot;5400&quot;&gt;&gt;&lt;r(@id:564)&quot;&quot;&lt;f(@id:v)&quot;1&quot;&gt;&lt;f(@id:t)&quot;5900&quot;&gt;&gt;&lt;r(@id:625)&quot;&quot;&lt;f(@id:v)&quot;1&quot;&gt;&lt;f(@id:t)&quot;4350&quot;&gt;&gt;&lt;r(@id:755)&quot;&quot;&lt;f(@id:v)&quot;1&quot;&gt;&lt;f(@id:t)&quot;5700&quot;&gt;&gt;&lt;r(@id:798)&quot;&quot;&lt;f(@id:v)&quot;1&quot;&gt;&lt;f(@id:t)&quot;4600&quot;&gt;&gt;&lt;r(@id:693)&quot;&quot;&lt;f(@id:v)&quot;2&quot;&gt;&lt;f(@id:t)&quot;7200&quot;&gt;&gt;&lt;r(@id:756)&quot;&quot;&lt;f(@id:v)&quot;1&quot;&gt;&lt;f(@id:t)&quot;6900&quot;&gt;&gt;&lt;r(@id:757)&quot;&quot;&lt;f(@id:v)&quot;1&quot;&gt;&lt;f(@id:t)&quot;6750&quot;&gt;&gt;&lt;r(@id:763)&quot;&quot;&lt;f(@id:v)&quot;1&quot;&gt;&lt;f(@id:t)&quot;4650&quot;&gt;&gt;&lt;r(@id:640)&quot;&quot;&lt;f(@id:v)&quot;1&quot;&gt;&lt;f(@id:t)&quot;6950&quot;&gt;&gt;&lt;r(@id:799)&quot;&quot;&lt;f(@id:v)&quot;1&quot;&gt;&lt;f(@id:t)&quot;5700&quot;&gt;&gt;&lt;r(@id:648)&quot;&quot;&lt;f(@id:v)&quot;3&quot;&gt;&lt;f(@id:t)&quot;2300&quot;&gt;&gt;&lt;r(@id:800)&quot;&quot;&lt;f(@id:v)&quot;1&quot;&gt;&lt;f(@id:t)&quot;5900&quot;&gt;&gt;&lt;r(@id:595)&quot;&quot;&lt;f(@id:v)&quot;1&quot;&gt;&lt;f(@id:t)&quot;4400&quot;&gt;&gt;&lt;r(@id:668)&quot;&quot;&lt;f(@id:v)&quot;3&quot;&gt;&lt;f(@id:t)&quot;4700&quot;&gt;&gt;&lt;r(@id:710)&quot;&quot;&lt;f(@id:v)&quot;2&quot;&gt;&lt;f(@id:t)&quot;7800&quot;&gt;&gt;&lt;r(@id:660)&quot;&quot;&lt;f(@id:v)&quot;1&quot;&gt;&lt;f(@id:t)&quot;6800&quot;&gt;&gt;&lt;r(@id:628)&quot;&quot;&lt;f(@id:v)&quot;1&quot;&gt;&lt;f(@id:t)&quot;2650&quot;&gt;&gt;&lt;r(@id:568)&quot;&quot;&lt;f(@id:v)&quot;1&quot;&gt;&lt;f(@id:t)&quot;5750&quot;&gt;&gt;&lt;r(@id:742)&quot;&quot;&lt;f(@id:v)&quot;2&quot;&gt;&lt;f(@id:t)&quot;5900&quot;&gt;&gt;&lt;r(@id:615)&quot;&quot;&lt;f(@id:v)&quot;1&quot;&gt;&lt;f(@id:t)&quot;7800&quot;&gt;&gt;&lt;r(@id:518)&quot;&quot;&lt;f(@id:v)&quot;1&quot;&gt;&lt;f(@id:t)&quot;4950&quot;&gt;&gt;&lt;r(@id:580)&quot;&quot;&lt;f(@id:v)&quot;2&quot;&gt;&lt;f(@id:t)&quot;3950&quot;&gt;&gt;&lt;r(@id:774)&quot;&quot;&lt;f(@id:v)&quot;2&quot;&gt;&lt;f(@id:t)&quot;7000&quot;&gt;&gt;&lt;r(@id:605)&quot;&quot;&lt;f(@id:v)&quot;1&quot;&gt;&lt;f(@id:t)&quot;6050&quot;&gt;&gt;&lt;r(@id:698)&quot;&quot;&lt;f(@id:v)&quot;2&quot;&gt;&lt;f(@id:t)&quot;5700&quot;&gt;&gt;&lt;r(@id:598)&quot;&quot;&lt;f(@id:v)&quot;2&quot;&gt;&lt;f(@id:t)&quot;6950&quot;&gt;&gt;&lt;r(@id:767)&quot;&quot;&lt;f(@id:v)&quot;1&quot;&gt;&lt;f(@id:t)&quot;3850&quot;&gt;&gt;&lt;r(@id:699)&quot;&quot;&lt;f(@id:v)&quot;1&quot;&gt;&lt;f(@id:t)&quot;8400&quot;&gt;&gt;&lt;r(@id:664)&quot;&quot;&lt;f(@id:v)&quot;2&quot;&gt;&lt;f(@id:t)&quot;8450&quot;&gt;&gt;&lt;r(@id:726)&quot;&quot;&lt;f(@id:v)&quot;3&quot;&gt;&lt;f(@id:t)&quot;7000&quot;&gt;&gt;&lt;r(@id:540)&quot;&quot;&lt;f(@id:v)&quot;2&quot;&gt;&lt;f(@id:t)&quot;7000&quot;&gt;&gt;&lt;r(@id:752)&quot;&quot;&lt;f(@id:v)&quot;2&quot;&gt;&lt;f(@id:t)&quot;3900&quot;&gt;&gt;&lt;r(@id:786)&quot;&quot;&lt;f(@id:v)&quot;1&quot;&gt;&lt;f(@id:t)&quot;8850&quot;&gt;&gt;&lt;r(@id:782)&quot;&quot;&lt;f(@id:v)&quot;1&quot;&gt;&lt;f(@id:t)&quot;6800&quot;&gt;&gt;&lt;r(@id:523)&quot;&quot;&lt;f(@id:v)&quot;3&quot;&gt;&lt;f(@id:t)&quot;4550&quot;&gt;&gt;&lt;r(@id:524)&quot;&quot;&lt;f(@id:v)&quot;1&quot;&gt;&lt;f(@id:t)&quot;3800&quot;&gt;&gt;&lt;r(@id:706)&quot;&quot;&lt;f(@id:v)&quot;1&quot;&gt;&lt;f(@id:t)&quot;7050&quot;&gt;&gt;&lt;r(@id:514)&quot;&quot;&lt;f(@id:v)&quot;1&quot;&gt;&lt;f(@id:t)&quot;6250&quot;&gt;&gt;&lt;r(@id:596)&quot;&quot;&lt;f(@id:v)&quot;2&quot;&gt;&lt;f(@id:t)&quot;5150&quot;&gt;&gt;&lt;r(@id:633)&quot;&quot;&lt;f(@id:v)&quot;1&quot;&gt;&lt;f(@id:t)&quot;4800&quot;&gt;&gt;&lt;r(@id:777)&quot;&quot;&lt;f(@id:v)&quot;1&quot;&gt;&lt;f(@id:t)&quot;6600&quot;&gt;&gt;&lt;r(@id:737)&quot;&quot;&lt;f(@id:v)&quot;1&quot;&gt;&lt;f(@id:t)&quot;4550&quot;&gt;&gt;&lt;r(@id:746)&quot;&quot;&lt;f(@id:v)&quot;1&quot;&gt;&lt;f(@id:t)&quot;5850&quot;&gt;&gt;&lt;r(@id:600)&quot;&quot;&lt;f(@id:v)&quot;1&quot;&gt;&lt;f(@id:t)&quot;8100&quot;&gt;&gt;&lt;r(@id:531)&quot;&quot;&lt;f(@id:v)&quot;1&quot;&gt;&lt;f(@id:t)&quot;8250&quot;&gt;&gt;&lt;r(@id:574)&quot;&quot;&lt;f(@id:v)&quot;1&quot;&gt;&lt;f(@id:t)&quot;7050&quot;&gt;&gt;&lt;r(@id:788)&quot;&quot;&lt;f(@id:v)&quot;1&quot;&gt;&lt;f(@id:t)&quot;5050&quot;&gt;&gt;&lt;r(@id:601)&quot;&quot;&lt;f(@id:v)&quot;2&quot;&gt;&lt;f(@id:t)&quot;7650&quot;&gt;&gt;&lt;r(@id:560)&quot;&quot;&lt;f(@id:v)&quot;3&quot;&gt;&lt;f(@id:t)&quot;6250&quot;&gt;&gt;&lt;r(@id:630)&quot;&quot;&lt;f(@id:v)&quot;1&quot;&gt;&lt;f(@id:t)&quot;7600&quot;&gt;&gt;&lt;r(@id:562)&quot;&quot;&lt;f(@id:v)&quot;2&quot;&gt;&lt;f(@id:t)&quot;4700&quot;&gt;&gt;&lt;r(@id:645)&quot;&quot;&lt;f(@id:v)&quot;1&quot;&gt;&lt;f(@id:t)&quot;5000&quot;&gt;&gt;&lt;r(@id:641)&quot;&quot;&lt;f(@id:v)&quot;2&quot;&gt;&lt;f(@id:t)&quot;7750&quot;&gt;&gt;&lt;r(@id:655)&quot;&quot;&lt;f(@id:v)&quot;1&quot;&gt;&lt;f(@id:t)&quot;8450&quot;&gt;&gt;&lt;r(@id:683)&quot;&quot;&lt;f(@id:v)&quot;2&quot;&gt;&lt;f(@id:t)&quot;7200&quot;&gt;&gt;&lt;r(@id:681)&quot;&quot;&lt;f(@id:v)&quot;1&quot;&gt;&lt;f(@id:t)&quot;9600&quot;&gt;&gt;&lt;r(@id:682)&quot;&quot;&lt;f(@id:v)&quot;1&quot;&gt;&lt;f(@id:t)&quot;9050&quot;&gt;&gt;&lt;r(@id:516)&quot;&quot;&lt;f(@id:v)&quot;1&quot;&gt;&lt;f(@id:t)&quot;5050&quot;&gt;&gt;&lt;r(@id:610)&quot;&quot;&lt;f(@id:v)&quot;1&quot;&gt;&lt;f(@id:t)&quot;2600&quot;&gt;&gt;&lt;r(@id:639)&quot;&quot;&lt;f(@id:v)&quot;1&quot;&gt;&lt;f(@id:t)&quot;3300&quot;&gt;&gt;&lt;r(@id:692)&quot;&quot;&lt;f(@id:v)&quot;2&quot;&gt;&lt;f(@id:t)&quot;4750&quot;&gt;&gt;&lt;r(@id:642)&quot;&quot;&lt;f(@id:v)&quot;2&quot;&gt;&lt;f(@id:t)&quot;4850&quot;&gt;&gt;&lt;r(@id:722)&quot;&quot;&lt;f(@id:v)&quot;1&quot;&gt;&lt;f(@id:t)&quot;4600&quot;&gt;&gt;&lt;r(@id:585)&quot;&quot;&lt;f(@id:v)&quot;1&quot;&gt;&lt;f(@id:t)&quot;5000&quot;&gt;&gt;&lt;r(@id:638)&quot;&quot;&lt;f(@id:v)&quot;2&quot;&gt;&lt;f(@id:t)&quot;7300&quot;&gt;&gt;&lt;r(@id:537)&quot;&quot;&lt;f(@id:v)&quot;1&quot;&gt;&lt;f(@id:t)&quot;6550&quot;&gt;&gt;&lt;r(@id:695)&quot;&quot;&lt;f(@id:v)&quot;1&quot;&gt;&lt;f(@id:t)&quot;7050&quot;&gt;&gt;&lt;r(@id:612)&quot;&quot;&lt;f(@id:v)&quot;1&quot;&gt;&lt;f(@id:t)&quot;3500&quot;&gt;&gt;&lt;r(@id:586)&quot;&quot;&lt;f(@id:v)&quot;1&quot;&gt;&lt;f(@id:t)&quot;6650&quot;&gt;&gt;&lt;r(@id:619)&quot;&quot;&lt;f(@id:v)&quot;2&quot;&gt;&lt;f(@id:t)&quot;10400&quot;&gt;&gt;&lt;r(@id:567)&quot;&quot;&lt;f(@id:v)&quot;2&quot;&gt;&lt;f(@id:t)&quot;8350&quot;&gt;&gt;&lt;r(@id:587)&quot;&quot;&lt;f(@id:v)&quot;1&quot;&gt;&lt;f(@id:t)&quot;2500&quot;&gt;&gt;&lt;r(@id:687)&quot;&quot;&lt;f(@id:v)&quot;1&quot;&gt;&lt;f(@id:t)&quot;7900&quot;&gt;&gt;&lt;r(@id:555)&quot;&quot;&lt;f(@id:v)&quot;1&quot;&gt;&lt;f(@id:t)&quot;4000&quot;&gt;&gt;&lt;r(@id:743)&quot;&quot;&lt;f(@id:v)&quot;1&quot;&gt;&lt;f(@id:t)&quot;4800&quot;&gt;&gt;&lt;r(@id:772)&quot;&quot;&lt;f(@id:v)&quot;1&quot;&gt;&lt;f(@id:t)&quot;8250&quot;&gt;&gt;&lt;r(@id:588)&quot;&quot;&lt;f(@id:v)&quot;1&quot;&gt;&lt;f(@id:t)&quot;1000&quot;&gt;&gt;&lt;r(@id:602)&quot;&quot;&lt;f(@id:v)&quot;1&quot;&gt;&lt;f(@id:t)&quot;3700&quot;&gt;&gt;&lt;r(@id:569)&quot;&quot;&lt;f(@id:v)&quot;1&quot;&gt;&lt;f(@id:t)&quot;6150&quot;&gt;&gt;&lt;r(@id:613)&quot;&quot;&lt;f(@id:v)&quot;1&quot;&gt;&lt;f(@id:t)&quot;5250&quot;&gt;&gt;&lt;r(@id:705)&quot;&quot;&lt;f(@id:v)&quot;1&quot;&gt;&lt;f(@id:t)&quot;6600&quot;&gt;&gt;&lt;r(@id:546)&quot;&quot;&lt;f(@id:v)&quot;1&quot;&gt;&lt;f(@id:t)&quot;6250&quot;&gt;&gt;&lt;r(@id:697)&quot;&quot;&lt;f(@id:v)&quot;1&quot;&gt;&lt;f(@id:t)&quot;8850&quot;&gt;&gt;&lt;r(@id:589)&quot;&quot;&lt;f(@id:v)&quot;2&quot;&gt;&lt;f(@id:t)&quot;3750&quot;&gt;&gt;&lt;r(@id:801)&quot;&quot;&lt;f(@id:v)&quot;1&quot;&gt;&lt;f(@id:t)&quot;10700&quot;&gt;&gt;&lt;r(@id:609)&quot;&quot;&lt;f(@id:v)&quot;1&quot;&gt;&lt;f(@id:t)&quot;1250&quot;&gt;&gt;&lt;r(@id:644)&quot;&quot;&lt;f(@id:v)&quot;3&quot;&gt;&lt;f(@id:t)&quot;4550&quot;&gt;&gt;&lt;r(@id:754)&quot;&quot;&lt;f(@id:v)&quot;1&quot;&gt;&lt;f(@id:t)&quot;8200&quot;&gt;&gt;&lt;r(@id:802)&quot;&quot;&lt;f(@id:v)&quot;1&quot;&gt;&lt;f(@id:t)&quot;9300&quot;&gt;&gt;&lt;r(@id:649)&quot;&quot;&lt;f(@id:v)&quot;2&quot;&gt;&lt;f(@id:t)&quot;10000&quot;&gt;&gt;&lt;r(@id:718)&quot;&quot;&lt;f(@id:v)&quot;2&quot;&gt;&lt;f(@id:t)&quot;8000&quot;&gt;&gt;&lt;r(@id:599)&quot;&quot;&lt;f(@id:v)&quot;3&quot;&gt;&lt;f(@id:t)&quot;4600&quot;&gt;&gt;&lt;r(@id:551)&quot;&quot;&lt;f(@id:v)&quot;2&quot;&gt;&lt;f(@id:t)&quot;6100&quot;&gt;&gt;&lt;r(@id:616)&quot;&quot;&lt;f(@id:v)&quot;1&quot;&gt;&lt;f(@id:t)&quot;7950&quot;&gt;&gt;&lt;r(@id:719)&quot;&quot;&lt;f(@id:v)&quot;2&quot;&gt;&lt;f(@id:t)&quot;9050&quot;&gt;&gt;&lt;r(@id:803)&quot;&quot;&lt;f(@id:v)&quot;1&quot;&gt;&lt;f(@id:t)&quot;11350&quot;&gt;&gt;&lt;r(@id:526)&quot;&quot;&lt;f(@id:v)&quot;2&quot;&gt;&lt;f(@id:t)&quot;8250&quot;&gt;&gt;&lt;r(@id:550)&quot;&quot;&lt;f(@id:v)&quot;1&quot;&gt;&lt;f(@id:t)&quot;4850&quot;&gt;&gt;&lt;r(@id:804)&quot;&quot;&lt;f(@id:v)&quot;1&quot;&gt;&lt;f(@id:t)&quot;9800&quot;&gt;&gt;&lt;r(@id:571)&quot;&quot;&lt;f(@id:v)&quot;1&quot;&gt;&lt;f(@id:t)&quot;10650&quot;&gt;&gt;&lt;r(@id:792)&quot;&quot;&lt;f(@id:v)&quot;1&quot;&gt;&lt;f(@id:t)&quot;7750&quot;&gt;&gt;&lt;r(@id:805)&quot;&quot;&lt;f(@id:v)&quot;1&quot;&gt;&lt;f(@id:t)&quot;11250&quot;&gt;&gt;&lt;r(@id:747)&quot;&quot;&lt;f(@id:v)&quot;2&quot;&gt;&lt;f(@id:t)&quot;8350&quot;&gt;&gt;&lt;r(@id:618)&quot;&quot;&lt;f(@id:v)&quot;3&quot;&gt;&lt;f(@id:t)&quot;6950&quot;&gt;&gt;&lt;r(@id:573)&quot;&quot;&lt;f(@id:v)&quot;3&quot;&gt;&lt;f(@id:t)&quot;6500&quot;&gt;&gt;&lt;r(@id:561)&quot;&quot;&lt;f(@id:v)&quot;1&quot;&gt;&lt;f(@id:t)&quot;4250&quot;&gt;&gt;&lt;r(@id:646)&quot;&quot;&lt;f(@id:v)&quot;2&quot;&gt;&lt;f(@id:t)&quot;6650&quot;&gt;&gt;&lt;r(@id:575)&quot;&quot;&lt;f(@id:v)&quot;3&quot;&gt;&lt;f(@id:t)&quot;7150&quot;&gt;&gt;&lt;r(@id:594)&quot;&quot;&lt;f(@id:v)&quot;1&quot;&gt;&lt;f(@id:t)&quot;11300&quot;&gt;&gt;&lt;r(@id:566)&quot;&quot;&lt;f(@id:v)&quot;1&quot;&gt;&lt;f(@id:t)&quot;3150&quot;&gt;&gt;&lt;r(@id:731)&quot;&quot;&lt;f(@id:v)&quot;1&quot;&gt;&lt;f(@id:t)&quot;3700&quot;&gt;&gt;&lt;r(@id:680)&quot;&quot;&lt;f(@id:v)&quot;1&quot;&gt;&lt;f(@id:t)&quot;4100&quot;&gt;&gt;&lt;r(@id:653)&quot;&quot;&lt;f(@id:v)&quot;2&quot;&gt;&lt;f(@id:t)&quot;7950&quot;&gt;&gt;&lt;r(@id:703)&quot;&quot;&lt;f(@id:v)&quot;2&quot;&gt;&lt;f(@id:t)&quot;12800&quot;&gt;&gt;&lt;r(@id:707)&quot;&quot;&lt;f(@id:v)&quot;1&quot;&gt;&lt;f(@id:t)&quot;12100&quot;&gt;&gt;&lt;r(@id:806)&quot;&quot;&lt;f(@id:v)&quot;1&quot;&gt;&lt;f(@id:t)&quot;11100&quot;&gt;&gt;&lt;r(@id:636)&quot;&quot;&lt;f(@id:v)&quot;1&quot;&gt;&lt;f(@id:t)&quot;4950&quot;&gt;&gt;&lt;r(@id:750)&quot;&quot;&lt;f(@id:v)&quot;2&quot;&gt;&lt;f(@id:t)&quot;7450&quot;&gt;&gt;&lt;r(@id:650)&quot;&quot;&lt;f(@id:v)&quot;2&quot;&gt;&lt;f(@id:t)&quot;7400&quot;&gt;&gt;&lt;r(@id:538)&quot;&quot;&lt;f(@id:v)&quot;1&quot;&gt;&lt;f(@id:t)&quot;6500&quot;&gt;&gt;&lt;r(@id:688)&quot;&quot;&lt;f(@id:v)&quot;1&quot;&gt;&lt;f(@id:t)&quot;12150&quot;&gt;&gt;&lt;r(@id:581)&quot;&quot;&lt;f(@id:v)&quot;1&quot;&gt;&lt;f(@id:t)&quot;3800&quot;&gt;&gt;&lt;r(@id:590)&quot;&quot;&lt;f(@id:v)&quot;1&quot;&gt;&lt;f(@id:t)&quot;2900&quot;&gt;&gt;&lt;r(@id:807)&quot;&quot;&lt;f(@id:v)&quot;1&quot;&gt;&lt;f(@id:t)&quot;11950&quot;&gt;&gt;&lt;r(@id:808)&quot;&quot;&lt;f(@id:v)&quot;1&quot;&gt;&lt;f(@id:t)&quot;12350&quot;&gt;&gt;&lt;r(@id:768)&quot;&quot;&lt;f(@id:v)&quot;1&quot;&gt;&lt;f(@id:t)&quot;10950&quot;&gt;&gt;&lt;r(@id:558)&quot;&quot;&lt;f(@id:v)&quot;2&quot;&gt;&lt;f(@id:t)&quot;11400&quot;&gt;&gt;&lt;r(@id:647)&quot;&quot;&lt;f(@id:v)&quot;3&quot;&gt;&lt;f(@id:t)&quot;12850&quot;&gt;&gt;&lt;r(@id:530)&quot;&quot;&lt;f(@id:v)&quot;2&quot;&gt;&lt;f(@id:t)&quot;8700&quot;&gt;&gt;&lt;r(@id:739)&quot;&quot;&lt;f(@id:v)&quot;1&quot;&gt;&lt;f(@id:t)&quot;12900&quot;&gt;&gt;&lt;r(@id:780)&quot;&quot;&lt;f(@id:v)&quot;1&quot;&gt;&lt;f(@id:t)&quot;6650&quot;&gt;&gt;&lt;r(@id:784)&quot;&quot;&lt;f(@id:v)&quot;3&quot;&gt;&lt;f(@id:t)&quot;8250&quot;&gt;&gt;&lt;r(@id:809)&quot;&quot;&lt;f(@id:v)&quot;1&quot;&gt;&lt;f(@id:t)&quot;13650&quot;&gt;&gt;&lt;r(@id:810)&quot;&quot;&lt;f(@id:v)&quot;1&quot;&gt;&lt;f(@id:t)&quot;14850&quot;&gt;&gt;&lt;r(@id:672)&quot;&quot;&lt;f(@id:v)&quot;1&quot;&gt;&lt;f(@id:t)&quot;11800&quot;&gt;&gt;&lt;r(@id:528)&quot;&quot;&lt;f(@id:v)&quot;1&quot;&gt;&lt;f(@id:t)&quot;15400&quot;&gt;&gt;&lt;r(@id:811)&quot;&quot;&lt;f(@id:v)&quot;1&quot;&gt;&lt;f(@id:t)&quot;16700&quot;&gt;&gt;&lt;r(@id:728)&quot;&quot;&lt;f(@id:v)&quot;1&quot;&gt;&lt;f(@id:t)&quot;15400&quot;&gt;&gt;&lt;r(@id:694)&quot;&quot;&lt;f(@id:v)&quot;2&quot;&gt;&lt;f(@id:t)&quot;11850&quot;&gt;&gt;&lt;r(@id:770)&quot;&quot;&lt;f(@id:v)&quot;2&quot;&gt;&lt;f(@id:t)&quot;8750&quot;&gt;&gt;&lt;r(@id:749)&quot;&quot;&lt;f(@id:v)&quot;1&quot;&gt;&lt;f(@id:t)&quot;14050&quot;&gt;&gt;&lt;r(@id:520)&quot;&quot;&lt;f(@id:v)&quot;3&quot;&gt;&lt;f(@id:t)&quot;16250&quot;&gt;&gt;&lt;r(@id:684)&quot;&quot;&lt;f(@id:v)&quot;1&quot;&gt;&lt;f(@id:t)&quot;15700&quot;&gt;&gt;&lt;r(@id:632)&quot;&quot;&lt;f(@id:v)&quot;1&quot;&gt;&lt;f(@id:t)&quot;11950&quot;&gt;&gt;&lt;r(@id:689)&quot;&quot;&lt;f(@id:v)&quot;1&quot;&gt;&lt;f(@id:t)&quot;17650&quot;&gt;&gt;&lt;r(@id:783)&quot;&quot;&lt;f(@id:v)&quot;1&quot;&gt;&lt;f(@id:t)&quot;17450&quot;&gt;&gt;&lt;r(@id:563)&quot;&quot;&lt;f(@id:v)&quot;3&quot;&gt;&lt;f(@id:t)&quot;12900&quot;&gt;&gt;&lt;r(@id:654)&quot;&quot;&lt;f(@id:v)&quot;3&quot;&gt;&lt;f(@id:t)&quot;16650&quot;&gt;&gt;&lt;r(@id:812)&quot;&quot;&lt;f(@id:v)&quot;1&quot;&gt;&lt;f(@id:t)&quot;22750&quot;&gt;&gt;&lt;r(@id:548)&quot;&quot;&lt;f(@id:v)&quot;1&quot;&gt;&lt;f(@id:t)&quot;16650&quot;&gt;&gt;&lt;r(@id:730)&quot;&quot;&lt;f(@id:v)&quot;3&quot;&gt;&lt;f(@id:t)&quot;20400&quot;&gt;&gt;&lt;r(@id:764)&quot;&quot;&lt;f(@id:v)&quot;1&quot;&gt;&lt;f(@id:t)&quot;5900&quot;&gt;&gt;&lt;r(@id:813)&quot;&quot;&lt;f(@id:v)&quot;1&quot;&gt;&lt;f(@id:t)&quot;28000&quot;&gt;&gt;&lt;r(@id:685)&quot;&quot;&lt;f(@id:v)&quot;1&quot;&gt;&lt;f(@id:t)&quot;31400&quot;&gt;&gt;&lt;r(@id:758)&quot;&quot;&lt;f(@id:v)&quot;1&quot;&gt;&lt;f(@id:t)&quot;33450&quot;&gt;&gt;&lt;r(@id:814)&quot;&quot;&lt;f(@id:v)&quot;1&quot;&gt;&lt;f(@id:t)&quot;32150&quot;&gt;&gt;&lt;r(@id:674)&quot;&quot;&lt;f(@id:v)&quot;1&quot;&gt;&lt;f(@id:t)&quot;46700&quot;&gt;&gt;&lt;r(@id:542)&quot;&quot;&lt;f(@id:v)&quot;1&quot;&gt;&lt;f(@id:t)&quot;47100&quot;&gt;&gt;&lt;r(@id:815)&quot;&quot;&lt;f(@id:v)&quot;1&quot;&gt;&lt;f(@id:t)&quot;50450&quot;&gt;&gt;&lt;r(@id:816)&quot;&quot;&lt;f(@id:v)&quot;1&quot;&gt;&lt;f(@id:t)&quot;50650&quot;&gt;&gt;&gt;&lt;d(@id:040)&quot;&quot;&lt;r(@id:761)&quot;&quot;&lt;f(@id:v)&quot;1&quot;&gt;&lt;f(@id:t)&quot;2250&quot;&gt;&gt;&lt;r(@id:628)&quot;&quot;&lt;f(@id:v)&quot;1&quot;&gt;&lt;f(@id:t)&quot;2300&quot;&gt;&gt;&lt;r(@id:588)&quot;&quot;&lt;f(@id:v)&quot;2&quot;&gt;&lt;f(@id:t)&quot;1550&quot;&gt;&gt;&lt;r(@id:609)&quot;&quot;&lt;f(@id:v)&quot;1&quot;&gt;&lt;f(@id:t)&quot;2900&quot;&gt;&gt;&lt;r(@id:581)&quot;&quot;&lt;f(@id:v)&quot;1&quot;&gt;&lt;f(@id:t)&quot;3750&quot;&gt;&gt;&lt;r(@id:767)&quot;&quot;&lt;f(@id:v)&quot;1&quot;&gt;&lt;f(@id:t)&quot;4200&quot;&gt;&gt;&lt;r(@id:514)&quot;&quot;&lt;f(@id:v)&quot;1&quot;&gt;&lt;f(@id:t)&quot;4550&quot;&gt;&gt;&lt;r(@id:526)&quot;&quot;&lt;f(@id:v)&quot;2&quot;&gt;&lt;f(@id:t)&quot;3500&quot;&gt;&gt;&lt;r(@id:633)&quot;&quot;&lt;f(@id:v)&quot;1&quot;&gt;&lt;f(@id:t)&quot;4000&quot;&gt;&gt;&lt;r(@id:689)&quot;&quot;&lt;f(@id:v)&quot;1&quot;&gt;&lt;f(@id:t)&quot;5050&quot;&gt;&gt;&lt;r(@id:527)&quot;&quot;&lt;f(@id:v)&quot;3&quot;&gt;&lt;f(@id:t)&quot;5300&quot;&gt;&gt;&lt;r(@id:543)&quot;&quot;&lt;f(@id:v)&quot;1&quot;&gt;&lt;f(@id:t)&quot;4850&quot;&gt;&gt;&lt;r(@id:634)&quot;&quot;&lt;f(@id:v)&quot;1&quot;&gt;&lt;f(@id:t)&quot;5300&quot;&gt;&gt;&lt;r(@id:603)&quot;&quot;&lt;f(@id:v)&quot;2&quot;&gt;&lt;f(@id:t)&quot;3800&quot;&gt;&gt;&lt;r(@id:629)&quot;&quot;&lt;f(@id:v)&quot;2&quot;&gt;&lt;f(@id:t)&quot;5250&quot;&gt;&gt;&lt;r(@id:626)&quot;&quot;&lt;f(@id:v)&quot;2&quot;&gt;&lt;f(@id:t)&quot;3550&quot;&gt;&gt;&lt;r(@id:583)&quot;&quot;&lt;f(@id:v)&quot;1&quot;&gt;&lt;f(@id:t)&quot;5250&quot;&gt;&gt;&lt;r(@id:624)&quot;&quot;&lt;f(@id:v)&quot;2&quot;&gt;&lt;f(@id:t)&quot;5300&quot;&gt;&gt;&lt;r(@id:533)&quot;&quot;&lt;f(@id:v)&quot;1&quot;&gt;&lt;f(@id:t)&quot;5050&quot;&gt;&gt;&lt;r(@id:562)&quot;&quot;&lt;f(@id:v)&quot;2&quot;&gt;&lt;f(@id:t)&quot;5600&quot;&gt;&gt;&lt;r(@id:536)&quot;&quot;&lt;f(@id:v)&quot;2&quot;&gt;&lt;f(@id:t)&quot;5350&quot;&gt;&gt;&lt;r(@id:779)&quot;&quot;&lt;f(@id:v)&quot;1&quot;&gt;&lt;f(@id:t)&quot;5550&quot;&gt;&gt;&lt;r(@id:622)&quot;&quot;&lt;f(@id:v)&quot;1&quot;&gt;&lt;f(@id:t)&quot;3350&quot;&gt;&gt;&lt;r(@id:566)&quot;&quot;&lt;f(@id:v)&quot;2&quot;&gt;&lt;f(@id:t)&quot;3600&quot;&gt;&gt;&lt;r(@id:798)&quot;&quot;&lt;f(@id:v)&quot;1&quot;&gt;&lt;f(@id:t)&quot;6000&quot;&gt;&gt;&lt;r(@id:680)&quot;&quot;&lt;f(@id:v)&quot;3&quot;&gt;&lt;f(@id:t)&quot;5700&quot;&gt;&gt;&lt;r(@id:734)&quot;&quot;&lt;f(@id:v)&quot;1&quot;&gt;&lt;f(@id:t)&quot;3900&quot;&gt;&gt;&lt;r(@id:763)&quot;&quot;&lt;f(@id:v)&quot;1&quot;&gt;&lt;f(@id:t)&quot;5650&quot;&gt;&gt;&lt;r(@id:648)&quot;&quot;&lt;f(@id:v)&quot;2&quot;&gt;&lt;f(@id:t)&quot;3850&quot;&gt;&gt;&lt;r(@id:732)&quot;&quot;&lt;f(@id:v)&quot;1&quot;&gt;&lt;f(@id:t)&quot;4400&quot;&gt;&gt;&lt;r(@id:636)&quot;&quot;&lt;f(@id:v)&quot;2&quot;&gt;&lt;f(@id:t)&quot;5650&quot;&gt;&gt;&lt;r(@id:612)&quot;&quot;&lt;f(@id:v)&quot;1&quot;&gt;&lt;f(@id:t)&quot;6400&quot;&gt;&gt;&lt;r(@id:568)&quot;&quot;&lt;f(@id:v)&quot;1&quot;&gt;&lt;f(@id:t)&quot;6000&quot;&gt;&gt;&lt;r(@id:619)&quot;&quot;&lt;f(@id:v)&quot;2&quot;&gt;&lt;f(@id:t)&quot;5250&quot;&gt;&gt;&lt;r(@id:567)&quot;&quot;&lt;f(@id:v)&quot;1&quot;&gt;&lt;f(@id:t)&quot;2050&quot;&gt;&gt;&lt;r(@id:545)&quot;&quot;&lt;f(@id:v)&quot;1&quot;&gt;&lt;f(@id:t)&quot;4350&quot;&gt;&gt;&lt;r(@id:817)&quot;&quot;&lt;f(@id:v)&quot;2&quot;&gt;&lt;f(@id:t)&quot;3250&quot;&gt;&gt;&lt;r(@id:743)&quot;&quot;&lt;f(@id:v)&quot;3&quot;&gt;&lt;f(@id:t)&quot;6650&quot;&gt;&gt;&lt;r(@id:602)&quot;&quot;&lt;f(@id:v)&quot;1&quot;&gt;&lt;f(@id:t)&quot;3700&quot;&gt;&gt;&lt;r(@id:519)&quot;&quot;&lt;f(@id:v)&quot;2&quot;&gt;&lt;f(@id:t)&quot;2050&quot;&gt;&gt;&lt;r(@id:546)&quot;&quot;&lt;f(@id:v)&quot;2&quot;&gt;&lt;f(@id:t)&quot;3950&quot;&gt;&gt;&lt;r(@id:589)&quot;&quot;&lt;f(@id:v)&quot;2&quot;&gt;&lt;f(@id:t)&quot;4050&quot;&gt;&gt;&lt;r(@id:789)&quot;&quot;&lt;f(@id:v)&quot;1&quot;&gt;&lt;f(@id:t)&quot;6950&quot;&gt;&gt;&lt;r(@id:801)&quot;&quot;&lt;f(@id:v)&quot;1&quot;&gt;&lt;f(@id:t)&quot;4800&quot;&gt;&gt;&lt;r(@id:671)&quot;&quot;&lt;f(@id:v)&quot;1&quot;&gt;&lt;f(@id:t)&quot;6100&quot;&gt;&gt;&lt;r(@id:698)&quot;&quot;&lt;f(@id:v)&quot;1&quot;&gt;&lt;f(@id:t)&quot;6150&quot;&gt;&gt;&lt;r(@id:598)&quot;&quot;&lt;f(@id:v)&quot;1&quot;&gt;&lt;f(@id:t)&quot;4650&quot;&gt;&gt;&lt;r(@id:754)&quot;&quot;&lt;f(@id:v)&quot;2&quot;&gt;&lt;f(@id:t)&quot;6000&quot;&gt;&gt;&lt;r(@id:663)&quot;&quot;&lt;f(@id:v)&quot;1&quot;&gt;&lt;f(@id:t)&quot;4650&quot;&gt;&gt;&lt;r(@id:664)&quot;&quot;&lt;f(@id:v)&quot;1&quot;&gt;&lt;f(@id:t)&quot;5350&quot;&gt;&gt;&lt;r(@id:547)&quot;&quot;&lt;f(@id:v)&quot;1&quot;&gt;&lt;f(@id:t)&quot;3650&quot;&gt;&gt;&lt;r(@id:599)&quot;&quot;&lt;f(@id:v)&quot;3&quot;&gt;&lt;f(@id:t)&quot;4250&quot;&gt;&gt;&lt;r(@id:541)&quot;&quot;&lt;f(@id:v)&quot;1&quot;&gt;&lt;f(@id:t)&quot;5150&quot;&gt;&gt;&lt;r(@id:726)&quot;&quot;&lt;f(@id:v)&quot;1&quot;&gt;&lt;f(@id:t)&quot;7050&quot;&gt;&gt;&lt;r(@id:675)&quot;&quot;&lt;f(@id:v)&quot;1&quot;&gt;&lt;f(@id:t)&quot;6250&quot;&gt;&gt;&lt;r(@id:521)&quot;&quot;&lt;f(@id:v)&quot;1&quot;&gt;&lt;f(@id:t)&quot;3350&quot;&gt;&gt;&lt;r(@id:782)&quot;&quot;&lt;f(@id:v)&quot;1&quot;&gt;&lt;f(@id:t)&quot;6600&quot;&gt;&gt;&lt;r(@id:620)&quot;&quot;&lt;f(@id:v)&quot;1&quot;&gt;&lt;f(@id:t)&quot;5950&quot;&gt;&gt;&lt;r(@id:768)&quot;&quot;&lt;f(@id:v)&quot;1&quot;&gt;&lt;f(@id:t)&quot;7150&quot;&gt;&gt;&lt;r(@id:523)&quot;&quot;&lt;f(@id:v)&quot;3&quot;&gt;&lt;f(@id:t)&quot;1800&quot;&gt;&gt;&lt;r(@id:513)&quot;&quot;&lt;f(@id:v)&quot;2&quot;&gt;&lt;f(@id:t)&quot;7350&quot;&gt;&gt;&lt;r(@id:606)&quot;&quot;&lt;f(@id:v)&quot;1&quot;&gt;&lt;f(@id:t)&quot;5500&quot;&gt;&gt;&lt;r(@id:706)&quot;&quot;&lt;f(@id:v)&quot;2&quot;&gt;&lt;f(@id:t)&quot;6600&quot;&gt;&gt;&lt;r(@id:677)&quot;&quot;&lt;f(@id:v)&quot;2&quot;&gt;&lt;f(@id:t)&quot;4250&quot;&gt;&gt;&lt;r(@id:557)&quot;&quot;&lt;f(@id:v)&quot;1&quot;&gt;&lt;f(@id:t)&quot;6100&quot;&gt;&gt;&lt;r(@id:818)&quot;&quot;&lt;f(@id:v)&quot;1&quot;&gt;&lt;f(@id:t)&quot;7650&quot;&gt;&gt;&lt;r(@id:596)&quot;&quot;&lt;f(@id:v)&quot;2&quot;&gt;&lt;f(@id:t)&quot;4550&quot;&gt;&gt;&lt;r(@id:608)&quot;&quot;&lt;f(@id:v)&quot;2&quot;&gt;&lt;f(@id:t)&quot;7250&quot;&gt;&gt;&lt;r(@id:617)&quot;&quot;&lt;f(@id:v)&quot;2&quot;&gt;&lt;f(@id:t)&quot;5000&quot;&gt;&gt;&lt;r(@id:804)&quot;&quot;&lt;f(@id:v)&quot;1&quot;&gt;&lt;f(@id:t)&quot;7700&quot;&gt;&gt;&lt;r(@id:577)&quot;&quot;&lt;f(@id:v)&quot;2&quot;&gt;&lt;f(@id:t)&quot;7800&quot;&gt;&gt;&lt;r(@id:738)&quot;&quot;&lt;f(@id:v)&quot;2&quot;&gt;&lt;f(@id:t)&quot;6300&quot;&gt;&gt;&lt;r(@id:571)&quot;&quot;&lt;f(@id:v)&quot;1&quot;&gt;&lt;f(@id:t)&quot;7250&quot;&gt;&gt;&lt;r(@id:529)&quot;&quot;&lt;f(@id:v)&quot;1&quot;&gt;&lt;f(@id:t)&quot;3300&quot;&gt;&gt;&lt;r(@id:530)&quot;&quot;&lt;f(@id:v)&quot;1&quot;&gt;&lt;f(@id:t)&quot;4750&quot;&gt;&gt;&lt;r(@id:559)&quot;&quot;&lt;f(@id:v)&quot;1&quot;&gt;&lt;f(@id:t)&quot;3800&quot;&gt;&gt;&lt;r(@id:728)&quot;&quot;&lt;f(@id:v)&quot;2&quot;&gt;&lt;f(@id:t)&quot;8250&quot;&gt;&gt;&lt;r(@id:819)&quot;&quot;&lt;f(@id:v)&quot;2&quot;&gt;&lt;f(@id:t)&quot;7700&quot;&gt;&gt;&lt;r(@id:618)&quot;&quot;&lt;f(@id:v)&quot;1&quot;&gt;&lt;f(@id:t)&quot;5700&quot;&gt;&gt;&lt;r(@id:573)&quot;&quot;&lt;f(@id:v)&quot;1&quot;&gt;&lt;f(@id:t)&quot;4050&quot;&gt;&gt;&lt;r(@id:531)&quot;&quot;&lt;f(@id:v)&quot;1&quot;&gt;&lt;f(@id:t)&quot;6050&quot;&gt;&gt;&lt;r(@id:778)&quot;&quot;&lt;f(@id:v)&quot;1&quot;&gt;&lt;f(@id:t)&quot;6500&quot;&gt;&gt;&lt;r(@id:532)&quot;&quot;&lt;f(@id:v)&quot;2&quot;&gt;&lt;f(@id:t)&quot;3600&quot;&gt;&gt;&lt;r(@id:561)&quot;&quot;&lt;f(@id:v)&quot;2&quot;&gt;&lt;f(@id:t)&quot;7300&quot;&gt;&gt;&lt;r(@id:575)&quot;&quot;&lt;f(@id:v)&quot;2&quot;&gt;&lt;f(@id:t)&quot;5950&quot;&gt;&gt;&lt;r(@id:515)&quot;&quot;&lt;f(@id:v)&quot;2&quot;&gt;&lt;f(@id:t)&quot;3600&quot;&gt;&gt;&lt;r(@id:512)&quot;&quot;&lt;f(@id:v)&quot;1&quot;&gt;&lt;f(@id:t)&quot;19800&quot;&gt;&gt;&lt;r(@id:621)&quot;&quot;&lt;f(@id:v)&quot;1&quot;&gt;&lt;f(@id:t)&quot;4850&quot;&gt;&gt;&lt;r(@id:534)&quot;&quot;&lt;f(@id:v)&quot;1&quot;&gt;&lt;f(@id:t)&quot;7700&quot;&gt;&gt;&lt;r(@id:630)&quot;&quot;&lt;f(@id:v)&quot;2&quot;&gt;&lt;f(@id:t)&quot;6550&quot;&gt;&gt;&lt;r(@id:711)&quot;&quot;&lt;f(@id:v)&quot;3&quot;&gt;&lt;f(@id:t)&quot;7400&quot;&gt;&gt;&lt;r(@id:645)&quot;&quot;&lt;f(@id:v)&quot;1&quot;&gt;&lt;f(@id:t)&quot;3000&quot;&gt;&gt;&lt;r(@id:563)&quot;&quot;&lt;f(@id:v)&quot;3&quot;&gt;&lt;f(@id:t)&quot;7200&quot;&gt;&gt;&lt;r(@id:535)&quot;&quot;&lt;f(@id:v)&quot;1&quot;&gt;&lt;f(@id:t)&quot;4950&quot;&gt;&gt;&lt;r(@id:625)&quot;&quot;&lt;f(@id:v)&quot;1&quot;&gt;&lt;f(@id:t)&quot;6950&quot;&gt;&gt;&lt;r(@id:820)&quot;&quot;&lt;f(@id:v)&quot;2&quot;&gt;&lt;f(@id:t)&quot;7600&quot;&gt;&gt;&lt;r(@id:739)&quot;&quot;&lt;f(@id:v)&quot;1&quot;&gt;&lt;f(@id:t)&quot;6650&quot;&gt;&gt;&lt;r(@id:682)&quot;&quot;&lt;f(@id:v)&quot;1&quot;&gt;&lt;f(@id:t)&quot;8450&quot;&gt;&gt;&lt;r(@id:656)&quot;&quot;&lt;f(@id:v)&quot;1&quot;&gt;&lt;f(@id:t)&quot;5900&quot;&gt;&gt;&lt;r(@id:694)&quot;&quot;&lt;f(@id:v)&quot;2&quot;&gt;&lt;f(@id:t)&quot;7300&quot;&gt;&gt;&lt;r(@id:707)&quot;&quot;&lt;f(@id:v)&quot;1&quot;&gt;&lt;f(@id:t)&quot;5850&quot;&gt;&gt;&lt;r(@id:685)&quot;&quot;&lt;f(@id:v)&quot;1&quot;&gt;&lt;f(@id:t)&quot;6900&quot;&gt;&gt;&lt;r(@id:659)&quot;&quot;&lt;f(@id:v)&quot;2&quot;&gt;&lt;f(@id:t)&quot;8300&quot;&gt;&gt;&lt;r(@id:814)&quot;&quot;&lt;f(@id:v)&quot;1&quot;&gt;&lt;f(@id:t)&quot;8150&quot;&gt;&gt;&lt;r(@id:687)&quot;&quot;&lt;f(@id:v)&quot;1&quot;&gt;&lt;f(@id:t)&quot;7400&quot;&gt;&gt;&lt;r(@id:518)&quot;&quot;&lt;f(@id:v)&quot;2&quot;&gt;&lt;f(@id:t)&quot;6800&quot;&gt;&gt;&lt;r(@id:697)&quot;&quot;&lt;f(@id:v)&quot;1&quot;&gt;&lt;f(@id:t)&quot;8400&quot;&gt;&gt;&lt;r(@id:580)&quot;&quot;&lt;f(@id:v)&quot;2&quot;&gt;&lt;f(@id:t)&quot;9650&quot;&gt;&gt;&lt;r(@id:774)&quot;&quot;&lt;f(@id:v)&quot;2&quot;&gt;&lt;f(@id:t)&quot;8400&quot;&gt;&gt;&lt;r(@id:821)&quot;&quot;&lt;f(@id:v)&quot;3&quot;&gt;&lt;f(@id:t)&quot;8500&quot;&gt;&gt;&lt;r(@id:674)&quot;&quot;&lt;f(@id:v)&quot;1&quot;&gt;&lt;f(@id:t)&quot;7750&quot;&gt;&gt;&lt;r(@id:699)&quot;&quot;&lt;f(@id:v)&quot;1&quot;&gt;&lt;f(@id:t)&quot;8800&quot;&gt;&gt;&lt;r(@id:775)&quot;&quot;&lt;f(@id:v)&quot;2&quot;&gt;&lt;f(@id:t)&quot;8850&quot;&gt;&gt;&lt;r(@id:777)&quot;&quot;&lt;f(@id:v)&quot;1&quot;&gt;&lt;f(@id:t)&quot;10100&quot;&gt;&gt;&lt;r(@id:679)&quot;&quot;&lt;f(@id:v)&quot;2&quot;&gt;&lt;f(@id:t)&quot;10450&quot;&gt;&gt;&lt;r(@id:601)&quot;&quot;&lt;f(@id:v)&quot;2&quot;&gt;&lt;f(@id:t)&quot;8500&quot;&gt;&gt;&lt;r(@id:755)&quot;&quot;&lt;f(@id:v)&quot;1&quot;&gt;&lt;f(@id:t)&quot;11150&quot;&gt;&gt;&lt;r(@id:762)&quot;&quot;&lt;f(@id:v)&quot;1&quot;&gt;&lt;f(@id:t)&quot;9550&quot;&gt;&gt;&lt;r(@id:731)&quot;&quot;&lt;f(@id:v)&quot;2&quot;&gt;&lt;f(@id:t)&quot;3500&quot;&gt;&gt;&lt;r(@id:642)&quot;&quot;&lt;f(@id:v)&quot;1&quot;&gt;&lt;f(@id:t)&quot;4600&quot;&gt;&gt;&lt;r(@id:799)&quot;&quot;&lt;f(@id:v)&quot;1&quot;&gt;&lt;f(@id:t)&quot;7900&quot;&gt;&gt;&lt;r(@id:584)&quot;&quot;&lt;f(@id:v)&quot;1&quot;&gt;&lt;f(@id:t)&quot;4250&quot;&gt;&gt;&lt;r(@id:553)&quot;&quot;&lt;f(@id:v)&quot;3&quot;&gt;&lt;f(@id:t)&quot;6250&quot;&gt;&gt;&lt;r(@id:750)&quot;&quot;&lt;f(@id:v)&quot;1&quot;&gt;&lt;f(@id:t)&quot;6700&quot;&gt;&gt;&lt;r(@id:668)&quot;&quot;&lt;f(@id:v)&quot;3&quot;&gt;&lt;f(@id:t)&quot;5100&quot;&gt;&gt;&lt;r(@id:696)&quot;&quot;&lt;f(@id:v)&quot;2&quot;&gt;&lt;f(@id:t)&quot;6450&quot;&gt;&gt;&lt;r(@id:742)&quot;&quot;&lt;f(@id:v)&quot;2&quot;&gt;&lt;f(@id:t)&quot;11100&quot;&gt;&gt;&lt;r(@id:615)&quot;&quot;&lt;f(@id:v)&quot;2&quot;&gt;&lt;f(@id:t)&quot;11600&quot;&gt;&gt;&lt;r(@id:587)&quot;&quot;&lt;f(@id:v)&quot;1&quot;&gt;&lt;f(@id:t)&quot;7250&quot;&gt;&gt;&lt;r(@id:810)&quot;&quot;&lt;f(@id:v)&quot;2&quot;&gt;&lt;f(@id:t)&quot;10400&quot;&gt;&gt;&lt;r(@id:705)&quot;&quot;&lt;f(@id:v)&quot;2&quot;&gt;&lt;f(@id:t)&quot;7900&quot;&gt;&gt;&lt;r(@id:684)&quot;&quot;&lt;f(@id:v)&quot;1&quot;&gt;&lt;f(@id:t)&quot;10650&quot;&gt;&gt;&lt;r(@id:661)&quot;&quot;&lt;f(@id:v)&quot;1&quot;&gt;&lt;f(@id:t)&quot;5350&quot;&gt;&gt;&lt;r(@id:605)&quot;&quot;&lt;f(@id:v)&quot;1&quot;&gt;&lt;f(@id:t)&quot;8100&quot;&gt;&gt;&lt;r(@id:644)&quot;&quot;&lt;f(@id:v)&quot;1&quot;&gt;&lt;f(@id:t)&quot;6500&quot;&gt;&gt;&lt;r(@id:766)&quot;&quot;&lt;f(@id:v)&quot;2&quot;&gt;&lt;f(@id:t)&quot;10350&quot;&gt;&gt;&lt;r(@id:822)&quot;&quot;&lt;f(@id:v)&quot;2&quot;&gt;&lt;f(@id:t)&quot;7600&quot;&gt;&gt;&lt;r(@id:590)&quot;&quot;&lt;f(@id:v)&quot;1&quot;&gt;&lt;f(@id:t)&quot;3700&quot;&gt;&gt;&lt;r(@id:823)&quot;&quot;&lt;f(@id:v)&quot;1&quot;&gt;&lt;f(@id:t)&quot;9050&quot;&gt;&gt;&lt;r(@id:635)&quot;&quot;&lt;f(@id:v)&quot;2&quot;&gt;&lt;f(@id:t)&quot;10450&quot;&gt;&gt;&lt;r(@id:795)&quot;&quot;&lt;f(@id:v)&quot;2&quot;&gt;&lt;f(@id:t)&quot;7850&quot;&gt;&gt;&lt;r(@id:824)&quot;&quot;&lt;f(@id:v)&quot;1&quot;&gt;&lt;f(@id:t)&quot;5600&quot;&gt;&gt;&lt;r(@id:540)&quot;&quot;&lt;f(@id:v)&quot;1&quot;&gt;&lt;f(@id:t)&quot;5050&quot;&gt;&gt;&lt;r(@id:752)&quot;&quot;&lt;f(@id:v)&quot;2&quot;&gt;&lt;f(@id:t)&quot;8150&quot;&gt;&gt;&lt;r(@id:654)&quot;&quot;&lt;f(@id:v)&quot;2&quot;&gt;&lt;f(@id:t)&quot;2450&quot;&gt;&gt;&lt;r(@id:803)&quot;&quot;&lt;f(@id:v)&quot;2&quot;&gt;&lt;f(@id:t)&quot;10500&quot;&gt;&gt;&lt;r(@id:632)&quot;&quot;&lt;f(@id:v)&quot;1&quot;&gt;&lt;f(@id:t)&quot;11050&quot;&gt;&gt;&lt;r(@id:524)&quot;&quot;&lt;f(@id:v)&quot;2&quot;&gt;&lt;f(@id:t)&quot;3250&quot;&gt;&gt;&lt;r(@id:558)&quot;&quot;&lt;f(@id:v)&quot;1&quot;&gt;&lt;f(@id:t)&quot;5450&quot;&gt;&gt;&lt;r(@id:701)&quot;&quot;&lt;f(@id:v)&quot;2&quot;&gt;&lt;f(@id:t)&quot;8500&quot;&gt;&gt;&lt;r(@id:582)&quot;&quot;&lt;f(@id:v)&quot;2&quot;&gt;&lt;f(@id:t)&quot;6350&quot;&gt;&gt;&lt;r(@id:737)&quot;&quot;&lt;f(@id:v)&quot;2&quot;&gt;&lt;f(@id:t)&quot;10550&quot;&gt;&gt;&lt;r(@id:825)&quot;&quot;&lt;f(@id:v)&quot;2&quot;&gt;&lt;f(@id:t)&quot;8050&quot;&gt;&gt;&lt;r(@id:725)&quot;&quot;&lt;f(@id:v)&quot;1&quot;&gt;&lt;f(@id:t)&quot;9350&quot;&gt;&gt;&lt;r(@id:715)&quot;&quot;&lt;f(@id:v)&quot;2&quot;&gt;&lt;f(@id:t)&quot;9850&quot;&gt;&gt;&lt;r(@id:597)&quot;&quot;&lt;f(@id:v)&quot;2&quot;&gt;&lt;f(@id:t)&quot;9450&quot;&gt;&gt;&lt;r(@id:574)&quot;&quot;&lt;f(@id:v)&quot;2&quot;&gt;&lt;f(@id:t)&quot;12200&quot;&gt;&gt;&lt;r(@id:813)&quot;&quot;&lt;f(@id:v)&quot;2&quot;&gt;&lt;f(@id:t)&quot;12700&quot;&gt;&gt;&lt;r(@id:578)&quot;&quot;&lt;f(@id:v)&quot;2&quot;&gt;&lt;f(@id:t)&quot;4650&quot;&gt;&gt;&lt;r(@id:576)&quot;&quot;&lt;f(@id:v)&quot;2&quot;&gt;&lt;f(@id:t)&quot;4850&quot;&gt;&gt;&lt;r(@id:564)&quot;&quot;&lt;f(@id:v)&quot;2&quot;&gt;&lt;f(@id:t)&quot;5950&quot;&gt;&gt;&lt;r(@id:594)&quot;&quot;&lt;f(@id:v)&quot;1&quot;&gt;&lt;f(@id:t)&quot;11950&quot;&gt;&gt;&lt;r(@id:641)&quot;&quot;&lt;f(@id:v)&quot;2&quot;&gt;&lt;f(@id:t)&quot;6800&quot;&gt;&gt;&lt;r(@id:692)&quot;&quot;&lt;f(@id:v)&quot;2&quot;&gt;&lt;f(@id:t)&quot;6550&quot;&gt;&gt;&lt;r(@id:683)&quot;&quot;&lt;f(@id:v)&quot;2&quot;&gt;&lt;f(@id:t)&quot;11750&quot;&gt;&gt;&lt;r(@id:826)&quot;&quot;&lt;f(@id:v)&quot;1&quot;&gt;&lt;f(@id:t)&quot;13600&quot;&gt;&gt;&lt;r(@id:595)&quot;&quot;&lt;f(@id:v)&quot;1&quot;&gt;&lt;f(@id:t)&quot;8250&quot;&gt;&gt;&lt;r(@id:585)&quot;&quot;&lt;f(@id:v)&quot;2&quot;&gt;&lt;f(@id:t)&quot;6600&quot;&gt;&gt;&lt;r(@id:770)&quot;&quot;&lt;f(@id:v)&quot;1&quot;&gt;&lt;f(@id:t)&quot;5000&quot;&gt;&gt;&lt;r(@id:695)&quot;&quot;&lt;f(@id:v)&quot;2&quot;&gt;&lt;f(@id:t)&quot;6850&quot;&gt;&gt;&lt;r(@id:651)&quot;&quot;&lt;f(@id:v)&quot;2&quot;&gt;&lt;f(@id:t)&quot;14400&quot;&gt;&gt;&lt;r(@id:613)&quot;&quot;&lt;f(@id:v)&quot;1&quot;&gt;&lt;f(@id:t)&quot;11550&quot;&gt;&gt;&lt;r(@id:702)&quot;&quot;&lt;f(@id:v)&quot;2&quot;&gt;&lt;f(@id:t)&quot;8650&quot;&gt;&gt;&lt;r(@id:713)&quot;&quot;&lt;f(@id:v)&quot;2&quot;&gt;&lt;f(@id:t)&quot;10500&quot;&gt;&gt;&lt;r(@id:672)&quot;&quot;&lt;f(@id:v)&quot;2&quot;&gt;&lt;f(@id:t)&quot;12450&quot;&gt;&gt;&lt;r(@id:631)&quot;&quot;&lt;f(@id:v)&quot;2&quot;&gt;&lt;f(@id:t)&quot;13350&quot;&gt;&gt;&lt;r(@id:570)&quot;&quot;&lt;f(@id:v)&quot;1&quot;&gt;&lt;f(@id:t)&quot;9350&quot;&gt;&gt;&lt;r(@id:551)&quot;&quot;&lt;f(@id:v)&quot;2&quot;&gt;&lt;f(@id:t)&quot;11200&quot;&gt;&gt;&lt;r(@id:616)&quot;&quot;&lt;f(@id:v)&quot;2&quot;&gt;&lt;f(@id:t)&quot;11700&quot;&gt;&gt;&lt;r(@id:525)&quot;&quot;&lt;f(@id:v)&quot;1&quot;&gt;&lt;f(@id:t)&quot;55750&quot;&gt;&gt;&lt;r(@id:550)&quot;&quot;&lt;f(@id:v)&quot;2&quot;&gt;&lt;f(@id:t)&quot;5400&quot;&gt;&gt;&lt;r(@id:746)&quot;&quot;&lt;f(@id:v)&quot;1&quot;&gt;&lt;f(@id:t)&quot;13900&quot;&gt;&gt;&lt;r(@id:703)&quot;&quot;&lt;f(@id:v)&quot;2&quot;&gt;&lt;f(@id:t)&quot;16050&quot;&gt;&gt;&lt;r(@id:756)&quot;&quot;&lt;f(@id:v)&quot;1&quot;&gt;&lt;f(@id:t)&quot;15350&quot;&gt;&gt;&lt;r(@id:655)&quot;&quot;&lt;f(@id:v)&quot;2&quot;&gt;&lt;f(@id:t)&quot;12650&quot;&gt;&gt;&lt;r(@id:757)&quot;&quot;&lt;f(@id:v)&quot;3&quot;&gt;&lt;f(@id:t)&quot;14950&quot;&gt;&gt;&lt;r(@id:638)&quot;&quot;&lt;f(@id:v)&quot;2&quot;&gt;&lt;f(@id:t)&quot;16450&quot;&gt;&gt;&lt;r(@id:660)&quot;&quot;&lt;f(@id:v)&quot;1&quot;&gt;&lt;f(@id:t)&quot;10250&quot;&gt;&gt;&lt;r(@id:771)&quot;&quot;&lt;f(@id:v)&quot;1&quot;&gt;&lt;f(@id:t)&quot;11550&quot;&gt;&gt;&lt;r(@id:772)&quot;&quot;&lt;f(@id:v)&quot;1&quot;&gt;&lt;f(@id:t)&quot;15050&quot;&gt;&gt;&lt;r(@id:747)&quot;&quot;&lt;f(@id:v)&quot;2&quot;&gt;&lt;f(@id:t)&quot;18500&quot;&gt;&gt;&lt;r(@id:783)&quot;&quot;&lt;f(@id:v)&quot;1&quot;&gt;&lt;f(@id:t)&quot;17900&quot;&gt;&gt;&lt;r(@id:610)&quot;&quot;&lt;f(@id:v)&quot;1&quot;&gt;&lt;f(@id:t)&quot;3650&quot;&gt;&gt;&lt;r(@id:639)&quot;&quot;&lt;f(@id:v)&quot;1&quot;&gt;&lt;f(@id:t)&quot;18400&quot;&gt;&gt;&lt;r(@id:758)&quot;&quot;&lt;f(@id:v)&quot;1&quot;&gt;&lt;f(@id:t)&quot;16600&quot;&gt;&gt;&lt;r(@id:719)&quot;&quot;&lt;f(@id:v)&quot;2&quot;&gt;&lt;f(@id:t)&quot;19550&quot;&gt;&gt;&lt;r(@id:537)&quot;&quot;&lt;f(@id:v)&quot;2&quot;&gt;&lt;f(@id:t)&quot;20200&quot;&gt;&gt;&lt;r(@id:827)&quot;&quot;&lt;f(@id:v)&quot;1&quot;&gt;&lt;f(@id:t)&quot;18550&quot;&gt;&gt;&lt;r(@id:828)&quot;&quot;&lt;f(@id:v)&quot;1&quot;&gt;&lt;f(@id:t)&quot;20250&quot;&gt;&gt;&lt;r(@id:693)&quot;&quot;&lt;f(@id:v)&quot;2&quot;&gt;&lt;f(@id:t)&quot;23400&quot;&gt;&gt;&lt;r(@id:520)&quot;&quot;&lt;f(@id:v)&quot;1&quot;&gt;&lt;f(@id:t)&quot;13400&quot;&gt;&gt;&lt;r(@id:548)&quot;&quot;&lt;f(@id:v)&quot;3&quot;&gt;&lt;f(@id:t)&quot;22550&quot;&gt;&gt;&lt;r(@id:710)&quot;&quot;&lt;f(@id:v)&quot;2&quot;&gt;&lt;f(@id:t)&quot;25750&quot;&gt;&gt;&lt;r(@id:730)&quot;&quot;&lt;f(@id:v)&quot;3&quot;&gt;&lt;f(@id:t)&quot;24750&quot;&gt;&gt;&lt;r(@id:829)&quot;&quot;&lt;f(@id:v)&quot;2&quot;&gt;&lt;f(@id:t)&quot;27550&quot;&gt;&gt;&lt;r(@id:811)&quot;&quot;&lt;f(@id:v)&quot;1&quot;&gt;&lt;f(@id:t)&quot;25650&quot;&gt;&gt;&lt;r(@id:572)&quot;&quot;&lt;f(@id:v)&quot;1&quot;&gt;&lt;f(@id:t)&quot;27100&quot;&gt;&gt;&lt;r(@id:830)&quot;&quot;&lt;f(@id:v)&quot;2&quot;&gt;&lt;f(@id:t)&quot;27700&quot;&gt;&gt;&lt;r(@id:749)&quot;&quot;&lt;f(@id:v)&quot;2&quot;&gt;&lt;f(@id:t)&quot;31750&quot;&gt;&gt;&lt;r(@id:831)&quot;&quot;&lt;f(@id:v)&quot;3&quot;&gt;&lt;f(@id:t)&quot;32650&quot;&gt;&gt;&lt;r(@id:832)&quot;&quot;&lt;f(@id:v)&quot;1&quot;&gt;&lt;f(@id:t)&quot;33700&quot;&gt;&gt;&lt;r(@id:591)&quot;&quot;&lt;f(@id:v)&quot;1&quot;&gt;&lt;f(@id:t)&quot;33850&quot;&gt;&gt;&lt;r(@id:736)&quot;&quot;&lt;f(@id:v)&quot;1&quot;&gt;&lt;f(@id:t)&quot;34950&quot;&gt;&gt;&lt;r(@id:542)&quot;&quot;&lt;f(@id:v)&quot;3&quot;&gt;&lt;f(@id:t)&quot;37900&quot;&gt;&gt;&lt;r(@id:740)&quot;&quot;&lt;f(@id:v)&quot;2&quot;&gt;&lt;f(@id:t)&quot;36450&quot;&gt;&gt;&lt;r(@id:688)&quot;&quot;&lt;f(@id:v)&quot;2&quot;&gt;&lt;f(@id:t)&quot;44700&quot;&gt;&gt;&lt;r(@id:833)&quot;&quot;&lt;f(@id:v)&quot;3&quot;&gt;&lt;f(@id:t)&quot;57550&quot;&gt;&gt;&lt;r(@id:834)&quot;&quot;&lt;f(@id:v)&quot;3&quot;&gt;&lt;f(@id:t)&quot;58450&quot;&gt;&gt;&gt;&lt;d(@id:071-001)&quot;&quot;&lt;r(@id:835)&quot;&quot;&lt;f(@id:v)&quot;1&quot;&gt;&lt;f(@id:t)&quot;4750&quot;&gt;&gt;&lt;r(@id:836)&quot;&quot;&lt;f(@id:v)&quot;1&quot;&gt;&lt;f(@id:t)&quot;4550&quot;&gt;&gt;&lt;r(@id:782)&quot;&quot;&lt;f(@id:v)&quot;1&quot;&gt;&lt;f(@id:t)&quot;8900&quot;&gt;&gt;&lt;r(@id:640)&quot;&quot;&lt;f(@id:v)&quot;1&quot;&gt;&lt;f(@id:t)&quot;12200&quot;&gt;&gt;&lt;r(@id:673)&quot;&quot;&lt;f(@id:v)&quot;1&quot;&gt;&lt;f(@id:t)&quot;12300&quot;&gt;&gt;&lt;r(@id:837)&quot;&quot;&lt;f(@id:v)&quot;1&quot;&gt;&lt;f(@id:t)&quot;14500&quot;&gt;&gt;&lt;r(@id:838)&quot;&quot;&lt;f(@id:v)&quot;1&quot;&gt;&lt;f(@id:t)&quot;16050&quot;&gt;&gt;&lt;r(@id:561)&quot;&quot;&lt;f(@id:v)&quot;1&quot;&gt;&lt;f(@id:t)&quot;17750&quot;&gt;&gt;&lt;r(@id:564)&quot;&quot;&lt;f(@id:v)&quot;1&quot;&gt;&lt;f(@id:t)&quot;16500&quot;&gt;&gt;&lt;r(@id:516)&quot;&quot;&lt;f(@id:v)&quot;1&quot;&gt;&lt;f(@id:t)&quot;18200&quot;&gt;&gt;&lt;r(@id:817)&quot;&quot;&lt;f(@id:v)&quot;1&quot;&gt;&lt;f(@id:t)&quot;17500&quot;&gt;&gt;&lt;r(@id:775)&quot;&quot;&lt;f(@id:v)&quot;1&quot;&gt;&lt;f(@id:t)&quot;18100&quot;&gt;&gt;&lt;r(@id:513)&quot;&quot;&lt;f(@id:v)&quot;1&quot;&gt;&lt;f(@id:t)&quot;18250&quot;&gt;&gt;&lt;r(@id:557)&quot;&quot;&lt;f(@id:v)&quot;1&quot;&gt;&lt;f(@id:t)&quot;18450&quot;&gt;&gt;&lt;r(@id:525)&quot;&quot;&lt;f(@id:v)&quot;1&quot;&gt;&lt;f(@id:t)&quot;18200&quot;&gt;&gt;&lt;r(@id:526)&quot;&quot;&lt;f(@id:v)&quot;2&quot;&gt;&lt;f(@id:t)&quot;17650&quot;&gt;&gt;&lt;r(@id:558)&quot;&quot;&lt;f(@id:v)&quot;1&quot;&gt;&lt;f(@id:t)&quot;19600&quot;&gt;&gt;&lt;r(@id:529)&quot;&quot;&lt;f(@id:v)&quot;1&quot;&gt;&lt;f(@id:t)&quot;19900&quot;&gt;&gt;&lt;r(@id:572)&quot;&quot;&lt;f(@id:v)&quot;3&quot;&gt;&lt;f(@id:t)&quot;19600&quot;&gt;&gt;&lt;r(@id:559)&quot;&quot;&lt;f(@id:v)&quot;1&quot;&gt;&lt;f(@id:t)&quot;18700&quot;&gt;&gt;&lt;r(@id:578)&quot;&quot;&lt;f(@id:v)&quot;3&quot;&gt;&lt;f(@id:t)&quot;18700&quot;&gt;&gt;&lt;r(@id:533)&quot;&quot;&lt;f(@id:v)&quot;1&quot;&gt;&lt;f(@id:t)&quot;20150&quot;&gt;&gt;&lt;r(@id:614)&quot;&quot;&lt;f(@id:v)&quot;1&quot;&gt;&lt;f(@id:t)&quot;18350&quot;&gt;&gt;&lt;r(@id:576)&quot;&quot;&lt;f(@id:v)&quot;3&quot;&gt;&lt;f(@id:t)&quot;19650&quot;&gt;&gt;&lt;r(@id:562)&quot;&quot;&lt;f(@id:v)&quot;1&quot;&gt;&lt;f(@id:t)&quot;19600&quot;&gt;&gt;&lt;r(@id:639)&quot;&quot;&lt;f(@id:v)&quot;1&quot;&gt;&lt;f(@id:t)&quot;19550&quot;&gt;&gt;&lt;r(@id:839)&quot;&quot;&lt;f(@id:v)&quot;3&quot;&gt;&lt;f(@id:t)&quot;19200&quot;&gt;&gt;&lt;r(@id:653)&quot;&quot;&lt;f(@id:v)&quot;1&quot;&gt;&lt;f(@id:t)&quot;20200&quot;&gt;&gt;&lt;r(@id:740)&quot;&quot;&lt;f(@id:v)&quot;1&quot;&gt;&lt;f(@id:t)&quot;21100&quot;&gt;&gt;&lt;r(@id:840)&quot;&quot;&lt;f(@id:v)&quot;1&quot;&gt;&lt;f(@id:t)&quot;19850&quot;&gt;&gt;&lt;r(@id:584)&quot;&quot;&lt;f(@id:v)&quot;1&quot;&gt;&lt;f(@id:t)&quot;17650&quot;&gt;&gt;&lt;r(@id:595)&quot;&quot;&lt;f(@id:v)&quot;1&quot;&gt;&lt;f(@id:t)&quot;20800&quot;&gt;&gt;&lt;r(@id:586)&quot;&quot;&lt;f(@id:v)&quot;1&quot;&gt;&lt;f(@id:t)&quot;21400&quot;&gt;&gt;&lt;r(@id:615)&quot;&quot;&lt;f(@id:v)&quot;1&quot;&gt;&lt;f(@id:t)&quot;14450&quot;&gt;&gt;&lt;r(@id:568)&quot;&quot;&lt;f(@id:v)&quot;1&quot;&gt;&lt;f(@id:t)&quot;20700&quot;&gt;&gt;&lt;r(@id:833)&quot;&quot;&lt;f(@id:v)&quot;1&quot;&gt;&lt;f(@id:t)&quot;21600&quot;&gt;&gt;&lt;r(@id:567)&quot;&quot;&lt;f(@id:v)&quot;3&quot;&gt;&lt;f(@id:t)&quot;20000&quot;&gt;&gt;&lt;r(@id:545)&quot;&quot;&lt;f(@id:v)&quot;1&quot;&gt;&lt;f(@id:t)&quot;19950&quot;&gt;&gt;&lt;r(@id:518)&quot;&quot;&lt;f(@id:v)&quot;1&quot;&gt;&lt;f(@id:t)&quot;17900&quot;&gt;&gt;&lt;r(@id:555)&quot;&quot;&lt;f(@id:v)&quot;1&quot;&gt;&lt;f(@id:t)&quot;16850&quot;&gt;&gt;&lt;r(@id:743)&quot;&quot;&lt;f(@id:v)&quot;1&quot;&gt;&lt;f(@id:t)&quot;21100&quot;&gt;&gt;&lt;r(@id:588)&quot;&quot;&lt;f(@id:v)&quot;1&quot;&gt;&lt;f(@id:t)&quot;15500&quot;&gt;&gt;&lt;r(@id:519)&quot;&quot;&lt;f(@id:v)&quot;2&quot;&gt;&lt;f(@id:t)&quot;18900&quot;&gt;&gt;&lt;r(@id:546)&quot;&quot;&lt;f(@id:v)&quot;1&quot;&gt;&lt;f(@id:t)&quot;19900&quot;&gt;&gt;&lt;r(@id:589)&quot;&quot;&lt;f(@id:v)&quot;1&quot;&gt;&lt;f(@id:t)&quot;20100&quot;&gt;&gt;&lt;r(@id:538)&quot;&quot;&lt;f(@id:v)&quot;1&quot;&gt;&lt;f(@id:t)&quot;18600&quot;&gt;&gt;&lt;r(@id:801)&quot;&quot;&lt;f(@id:v)&quot;2&quot;&gt;&lt;f(@id:t)&quot;20800&quot;&gt;&gt;&lt;r(@id:598)&quot;&quot;&lt;f(@id:v)&quot;2&quot;&gt;&lt;f(@id:t)&quot;20300&quot;&gt;&gt;&lt;r(@id:581)&quot;&quot;&lt;f(@id:v)&quot;2&quot;&gt;&lt;f(@id:t)&quot;20100&quot;&gt;&gt;&lt;r(@id:841)&quot;&quot;&lt;f(@id:v)&quot;1&quot;&gt;&lt;f(@id:t)&quot;19550&quot;&gt;&gt;&lt;r(@id:842)&quot;&quot;&lt;f(@id:v)&quot;1&quot;&gt;&lt;f(@id:t)&quot;20850&quot;&gt;&gt;&lt;r(@id:521)&quot;&quot;&lt;f(@id:v)&quot;1&quot;&gt;&lt;f(@id:t)&quot;18150&quot;&gt;&gt;&lt;r(@id:523)&quot;&quot;&lt;f(@id:v)&quot;1&quot;&gt;&lt;f(@id:t)&quot;17850&quot;&gt;&gt;&lt;r(@id:706)&quot;&quot;&lt;f(@id:v)&quot;1&quot;&gt;&lt;f(@id:t)&quot;21300&quot;&gt;&gt;&lt;r(@id:550)&quot;&quot;&lt;f(@id:v)&quot;1&quot;&gt;&lt;f(@id:t)&quot;18100&quot;&gt;&gt;&lt;r(@id:608)&quot;&quot;&lt;f(@id:v)&quot;1&quot;&gt;&lt;f(@id:t)&quot;18300&quot;&gt;&gt;&lt;r(@id:843)&quot;&quot;&lt;f(@id:v)&quot;1&quot;&gt;&lt;f(@id:t)&quot;21300&quot;&gt;&gt;&lt;r(@id:530)&quot;&quot;&lt;f(@id:v)&quot;1&quot;&gt;&lt;f(@id:t)&quot;19650&quot;&gt;&gt;&lt;r(@id:618)&quot;&quot;&lt;f(@id:v)&quot;3&quot;&gt;&lt;f(@id:t)&quot;20800&quot;&gt;&gt;&lt;r(@id:715)&quot;&quot;&lt;f(@id:v)&quot;1&quot;&gt;&lt;f(@id:t)&quot;18800&quot;&gt;&gt;&lt;r(@id:531)&quot;&quot;&lt;f(@id:v)&quot;1&quot;&gt;&lt;f(@id:t)&quot;22250&quot;&gt;&gt;&lt;r(@id:626)&quot;&quot;&lt;f(@id:v)&quot;3&quot;&gt;&lt;f(@id:t)&quot;18250&quot;&gt;&gt;&lt;r(@id:583)&quot;&quot;&lt;f(@id:v)&quot;2&quot;&gt;&lt;f(@id:t)&quot;21900&quot;&gt;&gt;&lt;r(@id:624)&quot;&quot;&lt;f(@id:v)&quot;1&quot;&gt;&lt;f(@id:t)&quot;17800&quot;&gt;&gt;&lt;r(@id:512)&quot;&quot;&lt;f(@id:v)&quot;1&quot;&gt;&lt;f(@id:t)&quot;20750&quot;&gt;&gt;&lt;r(@id:593)&quot;&quot;&lt;f(@id:v)&quot;2&quot;&gt;&lt;f(@id:t)&quot;18250&quot;&gt;&gt;&lt;r(@id:645)&quot;&quot;&lt;f(@id:v)&quot;1&quot;&gt;&lt;f(@id:t)&quot;19150&quot;&gt;&gt;&lt;r(@id:563)&quot;&quot;&lt;f(@id:v)&quot;2&quot;&gt;&lt;f(@id:t)&quot;20900&quot;&gt;&gt;&lt;r(@id:565)&quot;&quot;&lt;f(@id:v)&quot;2&quot;&gt;&lt;f(@id:t)&quot;17900&quot;&gt;&gt;&lt;r(@id:622)&quot;&quot;&lt;f(@id:v)&quot;1&quot;&gt;&lt;f(@id:t)&quot;17550&quot;&gt;&gt;&lt;r(@id:731)&quot;&quot;&lt;f(@id:v)&quot;1&quot;&gt;&lt;f(@id:t)&quot;19350&quot;&gt;&gt;&lt;r(@id:734)&quot;&quot;&lt;f(@id:v)&quot;2&quot;&gt;&lt;f(@id:t)&quot;22200&quot;&gt;&gt;&lt;r(@id:642)&quot;&quot;&lt;f(@id:v)&quot;1&quot;&gt;&lt;f(@id:t)&quot;20400&quot;&gt;&gt;&lt;r(@id:844)&quot;&quot;&lt;f(@id:v)&quot;1&quot;&gt;&lt;f(@id:t)&quot;18900&quot;&gt;&gt;&lt;r(@id:648)&quot;&quot;&lt;f(@id:v)&quot;1&quot;&gt;&lt;f(@id:t)&quot;20700&quot;&gt;&gt;&lt;r(@id:585)&quot;&quot;&lt;f(@id:v)&quot;1&quot;&gt;&lt;f(@id:t)&quot;22800&quot;&gt;&gt;&lt;r(@id:638)&quot;&quot;&lt;f(@id:v)&quot;3&quot;&gt;&lt;f(@id:t)&quot;21850&quot;&gt;&gt;&lt;r(@id:517)&quot;&quot;&lt;f(@id:v)&quot;1&quot;&gt;&lt;f(@id:t)&quot;17450&quot;&gt;&gt;&lt;r(@id:587)&quot;&quot;&lt;f(@id:v)&quot;1&quot;&gt;&lt;f(@id:t)&quot;23000&quot;&gt;&gt;&lt;r(@id:781)&quot;&quot;&lt;f(@id:v)&quot;1&quot;&gt;&lt;f(@id:t)&quot;22700&quot;&gt;&gt;&lt;r(@id:569)&quot;&quot;&lt;f(@id:v)&quot;1&quot;&gt;&lt;f(@id:t)&quot;22450&quot;&gt;&gt;&lt;r(@id:697)&quot;&quot;&lt;f(@id:v)&quot;1&quot;&gt;&lt;f(@id:t)&quot;22250&quot;&gt;&gt;&lt;r(@id:773)&quot;&quot;&lt;f(@id:v)&quot;1&quot;&gt;&lt;f(@id:t)&quot;19300&quot;&gt;&gt;&lt;r(@id:688)&quot;&quot;&lt;f(@id:v)&quot;3&quot;&gt;&lt;f(@id:t)&quot;24650&quot;&gt;&gt;&lt;r(@id:845)&quot;&quot;&lt;f(@id:v)&quot;1&quot;&gt;&lt;f(@id:t)&quot;23250&quot;&gt;&gt;&lt;r(@id:549)&quot;&quot;&lt;f(@id:v)&quot;3&quot;&gt;&lt;f(@id:t)&quot;24500&quot;&gt;&gt;&lt;r(@id:846)&quot;&quot;&lt;f(@id:v)&quot;2&quot;&gt;&lt;f(@id:t)&quot;23350&quot;&gt;&gt;&lt;r(@id:540)&quot;&quot;&lt;f(@id:v)&quot;2&quot;&gt;&lt;f(@id:t)&quot;24050&quot;&gt;&gt;&lt;r(@id:570)&quot;&quot;&lt;f(@id:v)&quot;1&quot;&gt;&lt;f(@id:t)&quot;22800&quot;&gt;&gt;&lt;r(@id:758)&quot;&quot;&lt;f(@id:v)&quot;2&quot;&gt;&lt;f(@id:t)&quot;23600&quot;&gt;&gt;&lt;r(@id:689)&quot;&quot;&lt;f(@id:v)&quot;1&quot;&gt;&lt;f(@id:t)&quot;21400&quot;&gt;&gt;&lt;r(@id:544)&quot;&quot;&lt;f(@id:v)&quot;1&quot;&gt;&lt;f(@id:t)&quot;23700&quot;&gt;&gt;&lt;r(@id:625)&quot;&quot;&lt;f(@id:v)&quot;1&quot;&gt;&lt;f(@id:t)&quot;25600&quot;&gt;&gt;&lt;r(@id:536)&quot;&quot;&lt;f(@id:v)&quot;2&quot;&gt;&lt;f(@id:t)&quot;57400&quot;&gt;&gt;&lt;r(@id:667)&quot;&quot;&lt;f(@id:v)&quot;3&quot;&gt;&lt;f(@id:t)&quot;25500&quot;&gt;&gt;&lt;r(@id:683)&quot;&quot;&lt;f(@id:v)&quot;1&quot;&gt;&lt;f(@id:t)&quot;23800&quot;&gt;&gt;&lt;r(@id:847)&quot;&quot;&lt;f(@id:v)&quot;1&quot;&gt;&lt;f(@id:t)&quot;24600&quot;&gt;&gt;&lt;r(@id:669)&quot;&quot;&lt;f(@id:v)&quot;3&quot;&gt;&lt;f(@id:t)&quot;24300&quot;&gt;&gt;&lt;r(@id:848)&quot;&quot;&lt;f(@id:v)&quot;2&quot;&gt;&lt;f(@id:t)&quot;23200&quot;&gt;&gt;&lt;r(@id:849)&quot;&quot;&lt;f(@id:v)&quot;3&quot;&gt;&lt;f(@id:t)&quot;21850&quot;&gt;&gt;&lt;r(@id:605)&quot;&quot;&lt;f(@id:v)&quot;2&quot;&gt;&lt;f(@id:t)&quot;25650&quot;&gt;&gt;&lt;r(@id:794)&quot;&quot;&lt;f(@id:v)&quot;1&quot;&gt;&lt;f(@id:t)&quot;21300&quot;&gt;&gt;&lt;r(@id:674)&quot;&quot;&lt;f(@id:v)&quot;1&quot;&gt;&lt;f(@id:t)&quot;23200&quot;&gt;&gt;&lt;r(@id:718)&quot;&quot;&lt;f(@id:v)&quot;1&quot;&gt;&lt;f(@id:t)&quot;27650&quot;&gt;&gt;&lt;r(@id:524)&quot;&quot;&lt;f(@id:v)&quot;1&quot;&gt;&lt;f(@id:t)&quot;21450&quot;&gt;&gt;&lt;r(@id:737)&quot;&quot;&lt;f(@id:v)&quot;1&quot;&gt;&lt;f(@id:t)&quot;21500&quot;&gt;&gt;&lt;r(@id:755)&quot;&quot;&lt;f(@id:v)&quot;1&quot;&gt;&lt;f(@id:t)&quot;22050&quot;&gt;&gt;&lt;r(@id:693)&quot;&quot;&lt;f(@id:v)&quot;1&quot;&gt;&lt;f(@id:t)&quot;29000&quot;&gt;&gt;&lt;r(@id:703)&quot;&quot;&lt;f(@id:v)&quot;1&quot;&gt;&lt;f(@id:t)&quot;27400&quot;&gt;&gt;&lt;r(@id:694)&quot;&quot;&lt;f(@id:v)&quot;1&quot;&gt;&lt;f(@id:t)&quot;28850&quot;&gt;&gt;&lt;r(@id:659)&quot;&quot;&lt;f(@id:v)&quot;1&quot;&gt;&lt;f(@id:t)&quot;27500&quot;&gt;&gt;&lt;r(@id:612)&quot;&quot;&lt;f(@id:v)&quot;2&quot;&gt;&lt;f(@id:t)&quot;28700&quot;&gt;&gt;&lt;r(@id:713)&quot;&quot;&lt;f(@id:v)&quot;1&quot;&gt;&lt;f(@id:t)&quot;27600&quot;&gt;&gt;&lt;r(@id:649)&quot;&quot;&lt;f(@id:v)&quot;1&quot;&gt;&lt;f(@id:t)&quot;27650&quot;&gt;&gt;&lt;r(@id:547)&quot;&quot;&lt;f(@id:v)&quot;1&quot;&gt;&lt;f(@id:t)&quot;27800&quot;&gt;&gt;&lt;r(@id:677)&quot;&quot;&lt;f(@id:v)&quot;2&quot;&gt;&lt;f(@id:t)&quot;29450&quot;&gt;&gt;&lt;r(@id:805)&quot;&quot;&lt;f(@id:v)&quot;2&quot;&gt;&lt;f(@id:t)&quot;27900&quot;&gt;&gt;&lt;r(@id:575)&quot;&quot;&lt;f(@id:v)&quot;1&quot;&gt;&lt;f(@id:t)&quot;30300&quot;&gt;&gt;&lt;r(@id:560)&quot;&quot;&lt;f(@id:v)&quot;1&quot;&gt;&lt;f(@id:t)&quot;26700&quot;&gt;&gt;&lt;r(@id:604)&quot;&quot;&lt;f(@id:v)&quot;2&quot;&gt;&lt;f(@id:t)&quot;27850&quot;&gt;&gt;&lt;r(@id:831)&quot;&quot;&lt;f(@id:v)&quot;1&quot;&gt;&lt;f(@id:t)&quot;32300&quot;&gt;&gt;&lt;r(@id:641)&quot;&quot;&lt;f(@id:v)&quot;2&quot;&gt;&lt;f(@id:t)&quot;29150&quot;&gt;&gt;&lt;r(@id:850)&quot;&quot;&lt;f(@id:v)&quot;2&quot;&gt;&lt;f(@id:t)&quot;24150&quot;&gt;&gt;&lt;r(@id:710)&quot;&quot;&lt;f(@id:v)&quot;1&quot;&gt;&lt;f(@id:t)&quot;33050&quot;&gt;&gt;&lt;r(@id:742)&quot;&quot;&lt;f(@id:v)&quot;1&quot;&gt;&lt;f(@id:t)&quot;28400&quot;&gt;&gt;&lt;r(@id:602)&quot;&quot;&lt;f(@id:v)&quot;2&quot;&gt;&lt;f(@id:t)&quot;28800&quot;&gt;&gt;&lt;r(@id:851)&quot;&quot;&lt;f(@id:v)&quot;1&quot;&gt;&lt;f(@id:t)&quot;32450&quot;&gt;&gt;&lt;r(@id:714)&quot;&quot;&lt;f(@id:v)&quot;1&quot;&gt;&lt;f(@id:t)&quot;29050&quot;&gt;&gt;&lt;r(@id:548)&quot;&quot;&lt;f(@id:v)&quot;2&quot;&gt;&lt;f(@id:t)&quot;42400&quot;&gt;&gt;&lt;r(@id:551)&quot;&quot;&lt;f(@id:v)&quot;1&quot;&gt;&lt;f(@id:t)&quot;28550&quot;&gt;&gt;&lt;r(@id:675)&quot;&quot;&lt;f(@id:v)&quot;1&quot;&gt;&lt;f(@id:t)&quot;31250&quot;&gt;&gt;&lt;r(@id:654)&quot;&quot;&lt;f(@id:v)&quot;1&quot;&gt;&lt;f(@id:t)&quot;32250&quot;&gt;&gt;&lt;r(@id:620)&quot;&quot;&lt;f(@id:v)&quot;1&quot;&gt;&lt;f(@id:t)&quot;30850&quot;&gt;&gt;&lt;r(@id:632)&quot;&quot;&lt;f(@id:v)&quot;1&quot;&gt;&lt;f(@id:t)&quot;27250&quot;&gt;&gt;&lt;r(@id:600)&quot;&quot;&lt;f(@id:v)&quot;1&quot;&gt;&lt;f(@id:t)&quot;29700&quot;&gt;&gt;&lt;r(@id:788)&quot;&quot;&lt;f(@id:v)&quot;3&quot;&gt;&lt;f(@id:t)&quot;33050&quot;&gt;&gt;&lt;r(@id:574)&quot;&quot;&lt;f(@id:v)&quot;2&quot;&gt;&lt;f(@id:t)&quot;32350&quot;&gt;&gt;&lt;r(@id:784)&quot;&quot;&lt;f(@id:v)&quot;1&quot;&gt;&lt;f(@id:t)&quot;24550&quot;&gt;&gt;&lt;r(@id:660)&quot;&quot;&lt;f(@id:v)&quot;3&quot;&gt;&lt;f(@id:t)&quot;35600&quot;&gt;&gt;&lt;r(@id:672)&quot;&quot;&lt;f(@id:v)&quot;1&quot;&gt;&lt;f(@id:t)&quot;31300&quot;&gt;&gt;&lt;r(@id:852)&quot;&quot;&lt;f(@id:v)&quot;3&quot;&gt;&lt;f(@id:t)&quot;37900&quot;&gt;&gt;&lt;r(@id:719)&quot;&quot;&lt;f(@id:v)&quot;1&quot;&gt;&lt;f(@id:t)&quot;37600&quot;&gt;&gt;&lt;r(@id:682)&quot;&quot;&lt;f(@id:v)&quot;1&quot;&gt;&lt;f(@id:t)&quot;39800&quot;&gt;&gt;&lt;r(@id:692)&quot;&quot;&lt;f(@id:v)&quot;3&quot;&gt;&lt;f(@id:t)&quot;33200&quot;&gt;&gt;&lt;r(@id:707)&quot;&quot;&lt;f(@id:v)&quot;1&quot;&gt;&lt;f(@id:t)&quot;39950&quot;&gt;&gt;&lt;r(@id:853)&quot;&quot;&lt;f(@id:v)&quot;3&quot;&gt;&lt;f(@id:t)&quot;40150&quot;&gt;&gt;&lt;r(@id:854)&quot;&quot;&lt;f(@id:v)&quot;3&quot;&gt;&lt;f(@id:t)&quot;44000&quot;&gt;&gt;&lt;r(@id:752)&quot;&quot;&lt;f(@id:v)&quot;1&quot;&gt;&lt;f(@id:t)&quot;44950&quot;&gt;&gt;&lt;r(@id:671)&quot;&quot;&lt;f(@id:v)&quot;3&quot;&gt;&lt;f(@id:t)&quot;46850&quot;&gt;&gt;&lt;r(@id:819)&quot;&quot;&lt;f(@id:v)&quot;1&quot;&gt;&lt;f(@id:t)&quot;49100&quot;&gt;&gt;&lt;r(@id:722)&quot;&quot;&lt;f(@id:v)&quot;2&quot;&gt;&lt;f(@id:t)&quot;30750&quot;&gt;&gt;&lt;r(@id:687)&quot;&quot;&lt;f(@id:v)&quot;2&quot;&gt;&lt;f(@id:t)&quot;46800&quot;&gt;&gt;&lt;r(@id:520)&quot;&quot;&lt;f(@id:v)&quot;1&quot;&gt;&lt;f(@id:t)&quot;38900&quot;&gt;&gt;&lt;r(@id:542)&quot;&quot;&lt;f(@id:v)&quot;2&quot;&gt;&lt;f(@id:t)&quot;47300&quot;&gt;&gt;&lt;r(@id:730)&quot;&quot;&lt;f(@id:v)&quot;1&quot;&gt;&lt;f(@id:t)&quot;51550&quot;&gt;&gt;&lt;r(@id:790)&quot;&quot;&lt;f(@id:v)&quot;1&quot;&gt;&lt;f(@id:t)&quot;40100&quot;&gt;&gt;&lt;r(@id:725)&quot;&quot;&lt;f(@id:v)&quot;2&quot;&gt;&lt;f(@id:t)&quot;53850&quot;&gt;&gt;&lt;r(@id:658)&quot;&quot;&lt;f(@id:v)&quot;2&quot;&gt;&lt;f(@id:t)&quot;53550&quot;&gt;&gt;&lt;r(@id:705)&quot;&quot;&lt;f(@id:v)&quot;3&quot;&gt;&lt;f(@id:t)&quot;61050&quot;&gt;&gt;&lt;r(@id:636)&quot;&quot;&lt;f(@id:v)&quot;1&quot;&gt;&lt;f(@id:t)&quot;60850&quot;&gt;&gt;&lt;r(@id:596)&quot;&quot;&lt;f(@id:v)&quot;3&quot;&gt;&lt;f(@id:t)&quot;70300&quot;&gt;&gt;&gt;&lt;d(@id:104)&quot;&quot;&lt;r(@id:801)&quot;&quot;&lt;f(@id:v)&quot;1&quot;&gt;&lt;f(@id:t)&quot;18650&quot;&gt;&gt;&lt;r(@id:560)&quot;&quot;&lt;f(@id:v)&quot;2&quot;&gt;&lt;f(@id:t)&quot;3300&quot;&gt;&gt;&lt;r(@id:574)&quot;&quot;&lt;f(@id:v)&quot;3&quot;&gt;&lt;f(@id:t)&quot;13500&quot;&gt;&gt;&lt;r(@id:626)&quot;&quot;&lt;f(@id:v)&quot;2&quot;&gt;&lt;f(@id:t)&quot;3500&quot;&gt;&gt;&lt;r(@id:654)&quot;&quot;&lt;f(@id:v)&quot;2&quot;&gt;&lt;f(@id:t)&quot;4750&quot;&gt;&gt;&lt;r(@id:809)&quot;&quot;&lt;f(@id:v)&quot;2&quot;&gt;&lt;f(@id:t)&quot;7950&quot;&gt;&gt;&lt;r(@id:676)&quot;&quot;&lt;f(@id:v)&quot;1&quot;&gt;&lt;f(@id:t)&quot;0&quot;&gt;&gt;&lt;r(@id:665)&quot;&quot;&lt;f(@id:v)&quot;1&quot;&gt;&lt;f(@id:t)&quot;0&quot;&gt;&gt;&lt;r(@id:764)&quot;&quot;&lt;f(@id:v)&quot;2&quot;&gt;&lt;f(@id:t)&quot;4550&quot;&gt;&gt;&lt;r(@id:671)&quot;&quot;&lt;f(@id:v)&quot;2&quot;&gt;&lt;f(@id:t)&quot;4350&quot;&gt;&gt;&lt;r(@id:883)&quot;&quot;&lt;f(@id:v)&quot;2&quot;&gt;&lt;f(@id:t)&quot;5400&quot;&gt;&gt;&lt;r(@id:540)&quot;&quot;&lt;f(@id:v)&quot;2&quot;&gt;&lt;f(@id:t)&quot;4300&quot;&gt;&gt;&lt;r(@id:513)&quot;&quot;&lt;f(@id:v)&quot;2&quot;&gt;&lt;f(@id:t)&quot;4900&quot;&gt;&gt;&lt;r(@id:884)&quot;&quot;&lt;f(@id:v)&quot;1&quot;&gt;&lt;f(@id:t)&quot;4850&quot;&gt;&gt;&lt;r(@id:529)&quot;&quot;&lt;f(@id:v)&quot;2&quot;&gt;&lt;f(@id:t)&quot;5900&quot;&gt;&gt;&lt;r(@id:559)&quot;&quot;&lt;f(@id:v)&quot;2&quot;&gt;&lt;f(@id:t)&quot;3050&quot;&gt;&gt;&lt;r(@id:618)&quot;&quot;&lt;f(@id:v)&quot;1&quot;&gt;&lt;f(@id:t)&quot;3550&quot;&gt;&gt;&lt;r(@id:600)&quot;&quot;&lt;f(@id:v)&quot;2&quot;&gt;&lt;f(@id:t)&quot;4100&quot;&gt;&gt;&lt;r(@id:614)&quot;&quot;&lt;f(@id:v)&quot;1&quot;&gt;&lt;f(@id:t)&quot;4700&quot;&gt;&gt;&lt;r(@id:710)&quot;&quot;&lt;f(@id:v)&quot;2&quot;&gt;&lt;f(@id:t)&quot;6550&quot;&gt;&gt;&lt;r(@id:648)&quot;&quot;&lt;f(@id:v)&quot;2&quot;&gt;&lt;f(@id:t)&quot;5000&quot;&gt;&gt;&lt;r(@id:856)&quot;&quot;&lt;f(@id:v)&quot;2&quot;&gt;&lt;f(@id:t)&quot;4800&quot;&gt;&gt;&lt;r(@id:695)&quot;&quot;&lt;f(@id:v)&quot;1&quot;&gt;&lt;f(@id:t)&quot;5050&quot;&gt;&gt;&lt;r(@id:875)&quot;&quot;&lt;f(@id:v)&quot;3&quot;&gt;&lt;f(@id:t)&quot;4600&quot;&gt;&gt;&lt;r(@id:773)&quot;&quot;&lt;f(@id:v)&quot;2&quot;&gt;&lt;f(@id:t)&quot;4500&quot;&gt;&gt;&lt;r(@id:860)&quot;&quot;&lt;f(@id:v)&quot;2&quot;&gt;&lt;f(@id:t)&quot;3900&quot;&gt;&gt;&lt;r(@id:782)&quot;&quot;&lt;f(@id:v)&quot;2&quot;&gt;&lt;f(@id:t)&quot;6850&quot;&gt;&gt;&lt;r(@id:785)&quot;&quot;&lt;f(@id:v)&quot;2&quot;&gt;&lt;f(@id:t)&quot;7100&quot;&gt;&gt;&lt;r(@id:521)&quot;&quot;&lt;f(@id:v)&quot;2&quot;&gt;&lt;f(@id:t)&quot;7150&quot;&gt;&gt;&lt;r(@id:706)&quot;&quot;&lt;f(@id:v)&quot;2&quot;&gt;&lt;f(@id:t)&quot;6950&quot;&gt;&gt;&lt;r(@id:677)&quot;&quot;&lt;f(@id:v)&quot;2&quot;&gt;&lt;f(@id:t)&quot;5050&quot;&gt;&gt;&lt;r(@id:542)&quot;&quot;&lt;f(@id:v)&quot;1&quot;&gt;&lt;f(@id:t)&quot;5750&quot;&gt;&gt;&lt;r(@id:608)&quot;&quot;&lt;f(@id:v)&quot;2&quot;&gt;&lt;f(@id:t)&quot;3450&quot;&gt;&gt;&lt;r(@id:819)&quot;&quot;&lt;f(@id:v)&quot;2&quot;&gt;&lt;f(@id:t)&quot;8600&quot;&gt;&gt;&lt;r(@id:576)&quot;&quot;&lt;f(@id:v)&quot;2&quot;&gt;&lt;f(@id:t)&quot;7300&quot;&gt;&gt;&lt;r(@id:855)&quot;&quot;&lt;f(@id:v)&quot;1&quot;&gt;&lt;f(@id:t)&quot;6200&quot;&gt;&gt;&lt;r(@id:859)&quot;&quot;&lt;f(@id:v)&quot;2&quot;&gt;&lt;f(@id:t)&quot;7200&quot;&gt;&gt;&lt;r(@id:694)&quot;&quot;&lt;f(@id:v)&quot;1&quot;&gt;&lt;f(@id:t)&quot;8600&quot;&gt;&gt;&lt;r(@id:640)&quot;&quot;&lt;f(@id:v)&quot;2&quot;&gt;&lt;f(@id:t)&quot;7100&quot;&gt;&gt;&lt;r(@id:610)&quot;&quot;&lt;f(@id:v)&quot;2&quot;&gt;&lt;f(@id:t)&quot;9100&quot;&gt;&gt;&lt;r(@id:857)&quot;&quot;&lt;f(@id:v)&quot;2&quot;&gt;&lt;f(@id:t)&quot;7400&quot;&gt;&gt;&lt;r(@id:586)&quot;&quot;&lt;f(@id:v)&quot;2&quot;&gt;&lt;f(@id:t)&quot;9400&quot;&gt;&gt;&lt;r(@id:869)&quot;&quot;&lt;f(@id:v)&quot;1&quot;&gt;&lt;f(@id:t)&quot;6600&quot;&gt;&gt;&lt;r(@id:817)&quot;&quot;&lt;f(@id:v)&quot;2&quot;&gt;&lt;f(@id:t)&quot;9300&quot;&gt;&gt;&lt;r(@id:588)&quot;&quot;&lt;f(@id:v)&quot;2&quot;&gt;&lt;f(@id:t)&quot;8950&quot;&gt;&gt;&lt;r(@id:569)&quot;&quot;&lt;f(@id:v)&quot;2&quot;&gt;&lt;f(@id:t)&quot;9650&quot;&gt;&gt;&lt;r(@id:546)&quot;&quot;&lt;f(@id:v)&quot;2&quot;&gt;&lt;f(@id:t)&quot;6400&quot;&gt;&gt;&lt;r(@id:520)&quot;&quot;&lt;f(@id:v)&quot;1&quot;&gt;&lt;f(@id:t)&quot;5800&quot;&gt;&gt;&lt;r(@id:858)&quot;&quot;&lt;f(@id:v)&quot;2&quot;&gt;&lt;f(@id:t)&quot;4950&quot;&gt;&gt;&lt;r(@id:589)&quot;&quot;&lt;f(@id:v)&quot;1&quot;&gt;&lt;f(@id:t)&quot;7750&quot;&gt;&gt;&lt;r(@id:885)&quot;&quot;&lt;f(@id:v)&quot;2&quot;&gt;&lt;f(@id:t)&quot;7350&quot;&gt;&gt;&lt;r(@id:714)&quot;&quot;&lt;f(@id:v)&quot;1&quot;&gt;&lt;f(@id:t)&quot;8850&quot;&gt;&gt;&lt;r(@id:688)&quot;&quot;&lt;f(@id:v)&quot;2&quot;&gt;&lt;f(@id:t)&quot;18650&quot;&gt;&gt;&lt;r(@id:873)&quot;&quot;&lt;f(@id:v)&quot;2&quot;&gt;&lt;f(@id:t)&quot;3000&quot;&gt;&gt;&lt;r(@id:876)&quot;&quot;&lt;f(@id:v)&quot;2&quot;&gt;&lt;f(@id:t)&quot;8400&quot;&gt;&gt;&lt;r(@id:551)&quot;&quot;&lt;f(@id:v)&quot;1&quot;&gt;&lt;f(@id:t)&quot;8000&quot;&gt;&gt;&lt;r(@id:548)&quot;&quot;&lt;f(@id:v)&quot;2&quot;&gt;&lt;f(@id:t)&quot;8050&quot;&gt;&gt;&lt;r(@id:752)&quot;&quot;&lt;f(@id:v)&quot;2&quot;&gt;&lt;f(@id:t)&quot;5600&quot;&gt;&gt;&lt;r(@id:523)&quot;&quot;&lt;f(@id:v)&quot;1&quot;&gt;&lt;f(@id:t)&quot;10250&quot;&gt;&gt;&lt;r(@id:524)&quot;&quot;&lt;f(@id:v)&quot;1&quot;&gt;&lt;f(@id:t)&quot;9300&quot;&gt;&gt;&lt;r(@id:744)&quot;&quot;&lt;f(@id:v)&quot;3&quot;&gt;&lt;f(@id:t)&quot;8600&quot;&gt;&gt;&lt;r(@id:701)&quot;&quot;&lt;f(@id:v)&quot;2&quot;&gt;&lt;f(@id:t)&quot;10300&quot;&gt;&gt;&lt;r(@id:704)&quot;&quot;&lt;f(@id:v)&quot;2&quot;&gt;&lt;f(@id:t)&quot;11250&quot;&gt;&gt;&lt;r(@id:811)&quot;&quot;&lt;f(@id:v)&quot;2&quot;&gt;&lt;f(@id:t)&quot;7950&quot;&gt;&gt;&lt;r(@id:543)&quot;&quot;&lt;f(@id:v)&quot;2&quot;&gt;&lt;f(@id:t)&quot;7800&quot;&gt;&gt;&lt;r(@id:634)&quot;&quot;&lt;f(@id:v)&quot;2&quot;&gt;&lt;f(@id:t)&quot;6950&quot;&gt;&gt;&lt;r(@id:583)&quot;&quot;&lt;f(@id:v)&quot;2&quot;&gt;&lt;f(@id:t)&quot;8800&quot;&gt;&gt;&lt;r(@id:515)&quot;&quot;&lt;f(@id:v)&quot;2&quot;&gt;&lt;f(@id:t)&quot;6150&quot;&gt;&gt;&lt;r(@id:512)&quot;&quot;&lt;f(@id:v)&quot;2&quot;&gt;&lt;f(@id:t)&quot;8900&quot;&gt;&gt;&lt;r(@id:621)&quot;&quot;&lt;f(@id:v)&quot;2&quot;&gt;&lt;f(@id:t)&quot;8750&quot;&gt;&gt;&lt;r(@id:562)&quot;&quot;&lt;f(@id:v)&quot;1&quot;&gt;&lt;f(@id:t)&quot;6600&quot;&gt;&gt;&lt;r(@id:593)&quot;&quot;&lt;f(@id:v)&quot;2&quot;&gt;&lt;f(@id:t)&quot;9400&quot;&gt;&gt;&lt;r(@id:645)&quot;&quot;&lt;f(@id:v)&quot;2&quot;&gt;&lt;f(@id:t)&quot;8350&quot;&gt;&gt;&lt;r(@id:886)&quot;&quot;&lt;f(@id:v)&quot;2&quot;&gt;&lt;f(@id:t)&quot;6450&quot;&gt;&gt;&lt;r(@id:850)&quot;&quot;&lt;f(@id:v)&quot;2&quot;&gt;&lt;f(@id:t)&quot;6900&quot;&gt;&gt;&lt;r(@id:877)&quot;&quot;&lt;f(@id:v)&quot;1&quot;&gt;&lt;f(@id:t)&quot;9700&quot;&gt;&gt;&lt;r(@id:517)&quot;&quot;&lt;f(@id:v)&quot;1&quot;&gt;&lt;f(@id:t)&quot;4150&quot;&gt;&gt;&lt;r(@id:602)&quot;&quot;&lt;f(@id:v)&quot;2&quot;&gt;&lt;f(@id:t)&quot;11600&quot;&gt;&gt;&lt;r(@id:845)&quot;&quot;&lt;f(@id:v)&quot;1&quot;&gt;&lt;f(@id:t)&quot;9050&quot;&gt;&gt;&lt;r(@id:616)&quot;&quot;&lt;f(@id:v)&quot;1&quot;&gt;&lt;f(@id:t)&quot;12050&quot;&gt;&gt;&lt;r(@id:719)&quot;&quot;&lt;f(@id:v)&quot;1&quot;&gt;&lt;f(@id:t)&quot;12400&quot;&gt;&gt;&lt;r(@id:865)&quot;&quot;&lt;f(@id:v)&quot;2&quot;&gt;&lt;f(@id:t)&quot;9000&quot;&gt;&gt;&lt;r(@id:550)&quot;&quot;&lt;f(@id:v)&quot;1&quot;&gt;&lt;f(@id:t)&quot;11850&quot;&gt;&gt;&lt;r(@id:530)&quot;&quot;&lt;f(@id:v)&quot;2&quot;&gt;&lt;f(@id:t)&quot;10150&quot;&gt;&gt;&lt;r(@id:531)&quot;&quot;&lt;f(@id:v)&quot;2&quot;&gt;&lt;f(@id:t)&quot;10050&quot;&gt;&gt;&lt;r(@id:575)&quot;&quot;&lt;f(@id:v)&quot;2&quot;&gt;&lt;f(@id:t)&quot;12850&quot;&gt;&gt;&lt;r(@id:533)&quot;&quot;&lt;f(@id:v)&quot;2&quot;&gt;&lt;f(@id:t)&quot;13150&quot;&gt;&gt;&lt;r(@id:711)&quot;&quot;&lt;f(@id:v)&quot;3&quot;&gt;&lt;f(@id:t)&quot;8150&quot;&gt;&gt;&lt;r(@id:564)&quot;&quot;&lt;f(@id:v)&quot;2&quot;&gt;&lt;f(@id:t)&quot;6600&quot;&gt;&gt;&lt;r(@id:878)&quot;&quot;&lt;f(@id:v)&quot;1&quot;&gt;&lt;f(@id:t)&quot;13050&quot;&gt;&gt;&lt;r(@id:751)&quot;&quot;&lt;f(@id:v)&quot;2&quot;&gt;&lt;f(@id:t)&quot;11050&quot;&gt;&gt;&lt;r(@id:887)&quot;&quot;&lt;f(@id:v)&quot;2&quot;&gt;&lt;f(@id:t)&quot;14000&quot;&gt;&gt;&lt;r(@id:632)&quot;&quot;&lt;f(@id:v)&quot;2&quot;&gt;&lt;f(@id:t)&quot;15800&quot;&gt;&gt;&lt;r(@id:596)&quot;&quot;&lt;f(@id:v)&quot;3&quot;&gt;&lt;f(@id:t)&quot;13650&quot;&gt;&gt;&lt;r(@id:738)&quot;&quot;&lt;f(@id:v)&quot;1&quot;&gt;&lt;f(@id:t)&quot;12400&quot;&gt;&gt;&lt;r(@id:572)&quot;&quot;&lt;f(@id:v)&quot;2&quot;&gt;&lt;f(@id:t)&quot;15300&quot;&gt;&gt;&lt;r(@id:888)&quot;&quot;&lt;f(@id:v)&quot;2&quot;&gt;&lt;f(@id:t)&quot;9900&quot;&gt;&gt;&lt;r(@id:889)&quot;&quot;&lt;f(@id:v)&quot;2&quot;&gt;&lt;f(@id:t)&quot;17750&quot;&gt;&gt;&lt;r(@id:879)&quot;&quot;&lt;f(@id:v)&quot;2&quot;&gt;&lt;f(@id:t)&quot;16250&quot;&gt;&gt;&lt;r(@id:846)&quot;&quot;&lt;f(@id:v)&quot;2&quot;&gt;&lt;f(@id:t)&quot;15950&quot;&gt;&gt;&lt;r(@id:557)&quot;&quot;&lt;f(@id:v)&quot;2&quot;&gt;&lt;f(@id:t)&quot;15050&quot;&gt;&gt;&lt;r(@id:525)&quot;&quot;&lt;f(@id:v)&quot;3&quot;&gt;&lt;f(@id:t)&quot;15200&quot;&gt;&gt;&lt;r(@id:526)&quot;&quot;&lt;f(@id:v)&quot;2&quot;&gt;&lt;f(@id:t)&quot;14450&quot;&gt;&gt;&lt;r(@id:762)&quot;&quot;&lt;f(@id:v)&quot;2&quot;&gt;&lt;f(@id:t)&quot;16850&quot;&gt;&gt;&lt;r(@id:692)&quot;&quot;&lt;f(@id:v)&quot;1&quot;&gt;&lt;f(@id:t)&quot;15350&quot;&gt;&gt;&lt;r(@id:642)&quot;&quot;&lt;f(@id:v)&quot;2&quot;&gt;&lt;f(@id:t)&quot;11100&quot;&gt;&gt;&lt;r(@id:861)&quot;&quot;&lt;f(@id:v)&quot;2&quot;&gt;&lt;f(@id:t)&quot;10050&quot;&gt;&gt;&lt;r(@id:853)&quot;&quot;&lt;f(@id:v)&quot;1&quot;&gt;&lt;f(@id:t)&quot;13400&quot;&gt;&gt;&lt;r(@id:595)&quot;&quot;&lt;f(@id:v)&quot;2&quot;&gt;&lt;f(@id:t)&quot;19350&quot;&gt;&gt;&lt;r(@id:862)&quot;&quot;&lt;f(@id:v)&quot;1&quot;&gt;&lt;f(@id:t)&quot;12050&quot;&gt;&gt;&lt;r(@id:784)&quot;&quot;&lt;f(@id:v)&quot;2&quot;&gt;&lt;f(@id:t)&quot;12200&quot;&gt;&gt;&lt;r(@id:651)&quot;&quot;&lt;f(@id:v)&quot;1&quot;&gt;&lt;f(@id:t)&quot;16650&quot;&gt;&gt;&lt;r(@id:612)&quot;&quot;&lt;f(@id:v)&quot;2&quot;&gt;&lt;f(@id:t)&quot;18200&quot;&gt;&gt;&lt;r(@id:567)&quot;&quot;&lt;f(@id:v)&quot;2&quot;&gt;&lt;f(@id:t)&quot;13600&quot;&gt;&gt;&lt;r(@id:781)&quot;&quot;&lt;f(@id:v)&quot;2&quot;&gt;&lt;f(@id:t)&quot;11150&quot;&gt;&gt;&lt;r(@id:545)&quot;&quot;&lt;f(@id:v)&quot;2&quot;&gt;&lt;f(@id:t)&quot;5750&quot;&gt;&gt;&lt;r(@id:541)&quot;&quot;&lt;f(@id:v)&quot;2&quot;&gt;&lt;f(@id:t)&quot;19900&quot;&gt;&gt;&lt;r(@id:578)&quot;&quot;&lt;f(@id:v)&quot;3&quot;&gt;&lt;f(@id:t)&quot;20350&quot;&gt;&gt;&lt;r(@id:563)&quot;&quot;&lt;f(@id:v)&quot;2&quot;&gt;&lt;f(@id:t)&quot;18750&quot;&gt;&gt;&lt;r(@id:837)&quot;&quot;&lt;f(@id:v)&quot;2&quot;&gt;&lt;f(@id:t)&quot;20650&quot;&gt;&gt;&lt;r(@id:516)&quot;&quot;&lt;f(@id:v)&quot;1&quot;&gt;&lt;f(@id:t)&quot;21750&quot;&gt;&gt;&lt;r(@id:683)&quot;&quot;&lt;f(@id:v)&quot;2&quot;&gt;&lt;f(@id:t)&quot;21450&quot;&gt;&gt;&lt;r(@id:839)&quot;&quot;&lt;f(@id:v)&quot;2&quot;&gt;&lt;f(@id:t)&quot;21800&quot;&gt;&gt;&lt;r(@id:847)&quot;&quot;&lt;f(@id:v)&quot;1&quot;&gt;&lt;f(@id:t)&quot;21850&quot;&gt;&gt;&lt;r(@id:554)&quot;&quot;&lt;f(@id:v)&quot;2&quot;&gt;&lt;f(@id:t)&quot;21400&quot;&gt;&gt;&lt;r(@id:890)&quot;&quot;&lt;f(@id:v)&quot;1&quot;&gt;&lt;f(@id:t)&quot;19550&quot;&gt;&gt;&lt;r(@id:863)&quot;&quot;&lt;f(@id:v)&quot;1&quot;&gt;&lt;f(@id:t)&quot;20900&quot;&gt;&gt;&lt;r(@id:518)&quot;&quot;&lt;f(@id:v)&quot;2&quot;&gt;&lt;f(@id:t)&quot;21300&quot;&gt;&gt;&lt;r(@id:891)&quot;&quot;&lt;f(@id:v)&quot;2&quot;&gt;&lt;f(@id:t)&quot;21450&quot;&gt;&gt;&lt;r(@id:717)&quot;&quot;&lt;f(@id:v)&quot;3&quot;&gt;&lt;f(@id:t)&quot;23100&quot;&gt;&gt;&lt;r(@id:864)&quot;&quot;&lt;f(@id:v)&quot;2&quot;&gt;&lt;f(@id:t)&quot;20900&quot;&gt;&gt;&lt;r(@id:631)&quot;&quot;&lt;f(@id:v)&quot;2&quot;&gt;&lt;f(@id:t)&quot;25900&quot;&gt;&gt;&lt;r(@id:558)&quot;&quot;&lt;f(@id:v)&quot;2&quot;&gt;&lt;f(@id:t)&quot;21900&quot;&gt;&gt;&lt;r(@id:874)&quot;&quot;&lt;f(@id:v)&quot;3&quot;&gt;&lt;f(@id:t)&quot;26100&quot;&gt;&gt;&lt;r(@id:892)&quot;&quot;&lt;f(@id:v)&quot;2&quot;&gt;&lt;f(@id:t)&quot;27150&quot;&gt;&gt;&lt;r(@id:628)&quot;&quot;&lt;f(@id:v)&quot;2&quot;&gt;&lt;f(@id:t)&quot;23900&quot;&gt;&gt;&lt;r(@id:851)&quot;&quot;&lt;f(@id:v)&quot;3&quot;&gt;&lt;f(@id:t)&quot;26500&quot;&gt;&gt;&lt;r(@id:538)&quot;&quot;&lt;f(@id:v)&quot;2&quot;&gt;&lt;f(@id:t)&quot;26900&quot;&gt;&gt;&lt;r(@id:893)&quot;&quot;&lt;f(@id:v)&quot;3&quot;&gt;&lt;f(@id:t)&quot;23050&quot;&gt;&gt;&lt;r(@id:720)&quot;&quot;&lt;f(@id:v)&quot;1&quot;&gt;&lt;f(@id:t)&quot;26650&quot;&gt;&gt;&lt;r(@id:867)&quot;&quot;&lt;f(@id:v)&quot;1&quot;&gt;&lt;f(@id:t)&quot;25950&quot;&gt;&gt;&lt;r(@id:725)&quot;&quot;&lt;f(@id:v)&quot;2&quot;&gt;&lt;f(@id:t)&quot;26350&quot;&gt;&gt;&lt;r(@id:536)&quot;&quot;&lt;f(@id:v)&quot;2&quot;&gt;&lt;f(@id:t)&quot;28550&quot;&gt;&gt;&lt;r(@id:799)&quot;&quot;&lt;f(@id:v)&quot;2&quot;&gt;&lt;f(@id:t)&quot;28800&quot;&gt;&gt;&lt;r(@id:604)&quot;&quot;&lt;f(@id:v)&quot;2&quot;&gt;&lt;f(@id:t)&quot;11100&quot;&gt;&gt;&lt;r(@id:697)&quot;&quot;&lt;f(@id:v)&quot;2&quot;&gt;&lt;f(@id:t)&quot;30300&quot;&gt;&gt;&lt;r(@id:894)&quot;&quot;&lt;f(@id:v)&quot;2&quot;&gt;&lt;f(@id:t)&quot;29950&quot;&gt;&gt;&lt;r(@id:587)&quot;&quot;&lt;f(@id:v)&quot;2&quot;&gt;&lt;f(@id:t)&quot;40950&quot;&gt;&gt;&lt;r(@id:555)&quot;&quot;&lt;f(@id:v)&quot;2&quot;&gt;&lt;f(@id:t)&quot;35650&quot;&gt;&gt;&lt;r(@id:870)&quot;&quot;&lt;f(@id:v)&quot;3&quot;&gt;&lt;f(@id:t)&quot;37400&quot;&gt;&gt;&lt;r(@id:895)&quot;&quot;&lt;f(@id:v)&quot;2&quot;&gt;&lt;f(@id:t)&quot;43200&quot;&gt;&gt;&lt;r(@id:561)&quot;&quot;&lt;f(@id:v)&quot;2&quot;&gt;&lt;f(@id:t)&quot;50650&quot;&gt;&gt;&lt;r(@id:624)&quot;&quot;&lt;f(@id:v)&quot;2&quot;&gt;&lt;f(@id:t)&quot;55950&quot;&gt;&gt;&gt;&lt;d(@id:103)&quot;&quot;&lt;r(@id:725)&quot;&quot;&lt;f(@id:v)&quot;2&quot;&gt;&lt;f(@id:t)&quot;950&quot;&gt;&gt;&lt;r(@id:560)&quot;&quot;&lt;f(@id:v)&quot;2&quot;&gt;&lt;f(@id:t)&quot;1450&quot;&gt;&gt;&lt;r(@id:809)&quot;&quot;&lt;f(@id:v)&quot;2&quot;&gt;&lt;f(@id:t)&quot;2950&quot;&gt;&gt;&lt;r(@id:817)&quot;&quot;&lt;f(@id:v)&quot;2&quot;&gt;&lt;f(@id:t)&quot;3250&quot;&gt;&gt;&lt;r(@id:676)&quot;&quot;&lt;f(@id:v)&quot;1&quot;&gt;&lt;f(@id:t)&quot;2200&quot;&gt;&gt;&lt;r(@id:529)&quot;&quot;&lt;f(@id:v)&quot;2&quot;&gt;&lt;f(@id:t)&quot;4850&quot;&gt;&gt;&lt;r(@id:572)&quot;&quot;&lt;f(@id:v)&quot;2&quot;&gt;&lt;f(@id:t)&quot;4750&quot;&gt;&gt;&lt;r(@id:618)&quot;&quot;&lt;f(@id:v)&quot;2&quot;&gt;&lt;f(@id:t)&quot;3500&quot;&gt;&gt;&lt;r(@id:600)&quot;&quot;&lt;f(@id:v)&quot;2&quot;&gt;&lt;f(@id:t)&quot;4800&quot;&gt;&gt;&lt;r(@id:626)&quot;&quot;&lt;f(@id:v)&quot;2&quot;&gt;&lt;f(@id:t)&quot;2600&quot;&gt;&gt;&lt;r(@id:855)&quot;&quot;&lt;f(@id:v)&quot;1&quot;&gt;&lt;f(@id:t)&quot;4950&quot;&gt;&gt;&lt;r(@id:544)&quot;&quot;&lt;f(@id:v)&quot;2&quot;&gt;&lt;f(@id:t)&quot;4150&quot;&gt;&gt;&lt;r(@id:722)&quot;&quot;&lt;f(@id:v)&quot;1&quot;&gt;&lt;f(@id:t)&quot;4900&quot;&gt;&gt;&lt;r(@id:856)&quot;&quot;&lt;f(@id:v)&quot;2&quot;&gt;&lt;f(@id:t)&quot;45700&quot;&gt;&gt;&lt;r(@id:585)&quot;&quot;&lt;f(@id:v)&quot;1&quot;&gt;&lt;f(@id:t)&quot;4900&quot;&gt;&gt;&lt;r(@id:695)&quot;&quot;&lt;f(@id:v)&quot;2&quot;&gt;&lt;f(@id:t)&quot;43300&quot;&gt;&gt;&lt;r(@id:612)&quot;&quot;&lt;f(@id:v)&quot;2&quot;&gt;&lt;f(@id:t)&quot;5650&quot;&gt;&gt;&lt;r(@id:857)&quot;&quot;&lt;f(@id:v)&quot;2&quot;&gt;&lt;f(@id:t)&quot;4250&quot;&gt;&gt;&lt;r(@id:517)&quot;&quot;&lt;f(@id:v)&quot;2&quot;&gt;&lt;f(@id:t)&quot;3600&quot;&gt;&gt;&lt;r(@id:586)&quot;&quot;&lt;f(@id:v)&quot;1&quot;&gt;&lt;f(@id:t)&quot;5800&quot;&gt;&gt;&lt;r(@id:545)&quot;&quot;&lt;f(@id:v)&quot;2&quot;&gt;&lt;f(@id:t)&quot;5300&quot;&gt;&gt;&lt;r(@id:602)&quot;&quot;&lt;f(@id:v)&quot;2&quot;&gt;&lt;f(@id:t)&quot;4300&quot;&gt;&gt;&lt;r(@id:569)&quot;&quot;&lt;f(@id:v)&quot;2&quot;&gt;&lt;f(@id:t)&quot;5100&quot;&gt;&gt;&lt;r(@id:546)&quot;&quot;&lt;f(@id:v)&quot;2&quot;&gt;&lt;f(@id:t)&quot;4750&quot;&gt;&gt;&lt;r(@id:858)&quot;&quot;&lt;f(@id:v)&quot;1&quot;&gt;&lt;f(@id:t)&quot;3350&quot;&gt;&gt;&lt;r(@id:773)&quot;&quot;&lt;f(@id:v)&quot;2&quot;&gt;&lt;f(@id:t)&quot;5750&quot;&gt;&gt;&lt;r(@id:718)&quot;&quot;&lt;f(@id:v)&quot;1&quot;&gt;&lt;f(@id:t)&quot;6450&quot;&gt;&gt;&lt;r(@id:719)&quot;&quot;&lt;f(@id:v)&quot;2&quot;&gt;&lt;f(@id:t)&quot;6950&quot;&gt;&gt;&lt;r(@id:540)&quot;&quot;&lt;f(@id:v)&quot;2&quot;&gt;&lt;f(@id:t)&quot;4800&quot;&gt;&gt;&lt;r(@id:521)&quot;&quot;&lt;f(@id:v)&quot;2&quot;&gt;&lt;f(@id:t)&quot;5600&quot;&gt;&gt;&lt;r(@id:523)&quot;&quot;&lt;f(@id:v)&quot;2&quot;&gt;&lt;f(@id:t)&quot;4800&quot;&gt;&gt;&lt;r(@id:701)&quot;&quot;&lt;f(@id:v)&quot;1&quot;&gt;&lt;f(@id:t)&quot;6200&quot;&gt;&gt;&lt;r(@id:526)&quot;&quot;&lt;f(@id:v)&quot;1&quot;&gt;&lt;f(@id:t)&quot;6600&quot;&gt;&gt;&lt;r(@id:550)&quot;&quot;&lt;f(@id:v)&quot;2&quot;&gt;&lt;f(@id:t)&quot;6300&quot;&gt;&gt;&lt;r(@id:608)&quot;&quot;&lt;f(@id:v)&quot;3&quot;&gt;&lt;f(@id:t)&quot;5900&quot;&gt;&gt;&lt;r(@id:738)&quot;&quot;&lt;f(@id:v)&quot;1&quot;&gt;&lt;f(@id:t)&quot;6600&quot;&gt;&gt;&lt;r(@id:543)&quot;&quot;&lt;f(@id:v)&quot;1&quot;&gt;&lt;f(@id:t)&quot;4300&quot;&gt;&gt;&lt;r(@id:559)&quot;&quot;&lt;f(@id:v)&quot;2&quot;&gt;&lt;f(@id:t)&quot;5350&quot;&gt;&gt;&lt;r(@id:634)&quot;&quot;&lt;f(@id:v)&quot;2&quot;&gt;&lt;f(@id:t)&quot;3700&quot;&gt;&gt;&lt;r(@id:561)&quot;&quot;&lt;f(@id:v)&quot;2&quot;&gt;&lt;f(@id:t)&quot;3450&quot;&gt;&gt;&lt;r(@id:583)&quot;&quot;&lt;f(@id:v)&quot;2&quot;&gt;&lt;f(@id:t)&quot;4500&quot;&gt;&gt;&lt;r(@id:624)&quot;&quot;&lt;f(@id:v)&quot;2&quot;&gt;&lt;f(@id:t)&quot;3500&quot;&gt;&gt;&lt;r(@id:614)&quot;&quot;&lt;f(@id:v)&quot;1&quot;&gt;&lt;f(@id:t)&quot;6000&quot;&gt;&gt;&lt;r(@id:780)&quot;&quot;&lt;f(@id:v)&quot;1&quot;&gt;&lt;f(@id:t)&quot;6100&quot;&gt;&gt;&lt;r(@id:798)&quot;&quot;&lt;f(@id:v)&quot;3&quot;&gt;&lt;f(@id:t)&quot;5950&quot;&gt;&gt;&lt;r(@id:859)&quot;&quot;&lt;f(@id:v)&quot;3&quot;&gt;&lt;f(@id:t)&quot;6200&quot;&gt;&gt;&lt;r(@id:576)&quot;&quot;&lt;f(@id:v)&quot;2&quot;&gt;&lt;f(@id:t)&quot;6500&quot;&gt;&gt;&lt;r(@id:562)&quot;&quot;&lt;f(@id:v)&quot;1&quot;&gt;&lt;f(@id:t)&quot;7050&quot;&gt;&gt;&lt;r(@id:711)&quot;&quot;&lt;f(@id:v)&quot;2&quot;&gt;&lt;f(@id:t)&quot;6200&quot;&gt;&gt;&lt;r(@id:593)&quot;&quot;&lt;f(@id:v)&quot;2&quot;&gt;&lt;f(@id:t)&quot;5800&quot;&gt;&gt;&lt;r(@id:564)&quot;&quot;&lt;f(@id:v)&quot;2&quot;&gt;&lt;f(@id:t)&quot;5950&quot;&gt;&gt;&lt;r(@id:822)&quot;&quot;&lt;f(@id:v)&quot;3&quot;&gt;&lt;f(@id:t)&quot;7600&quot;&gt;&gt;&lt;r(@id:860)&quot;&quot;&lt;f(@id:v)&quot;1&quot;&gt;&lt;f(@id:t)&quot;8350&quot;&gt;&gt;&lt;r(@id:541)&quot;&quot;&lt;f(@id:v)&quot;1&quot;&gt;&lt;f(@id:t)&quot;7800&quot;&gt;&gt;&lt;r(@id:677)&quot;&quot;&lt;f(@id:v)&quot;2&quot;&gt;&lt;f(@id:t)&quot;5550&quot;&gt;&gt;&lt;r(@id:811)&quot;&quot;&lt;f(@id:v)&quot;2&quot;&gt;&lt;f(@id:t)&quot;4050&quot;&gt;&gt;&lt;r(@id:621)&quot;&quot;&lt;f(@id:v)&quot;2&quot;&gt;&lt;f(@id:t)&quot;3800&quot;&gt;&gt;&lt;r(@id:622)&quot;&quot;&lt;f(@id:v)&quot;2&quot;&gt;&lt;f(@id:t)&quot;7200&quot;&gt;&gt;&lt;r(@id:516)&quot;&quot;&lt;f(@id:v)&quot;1&quot;&gt;&lt;f(@id:t)&quot;3700&quot;&gt;&gt;&lt;r(@id:610)&quot;&quot;&lt;f(@id:v)&quot;1&quot;&gt;&lt;f(@id:t)&quot;4100&quot;&gt;&gt;&lt;r(@id:839)&quot;&quot;&lt;f(@id:v)&quot;3&quot;&gt;&lt;f(@id:t)&quot;8850&quot;&gt;&gt;&lt;r(@id:861)&quot;&quot;&lt;f(@id:v)&quot;2&quot;&gt;&lt;f(@id:t)&quot;4050&quot;&gt;&gt;&lt;r(@id:648)&quot;&quot;&lt;f(@id:v)&quot;1&quot;&gt;&lt;f(@id:t)&quot;1750&quot;&gt;&gt;&lt;r(@id:710)&quot;&quot;&lt;f(@id:v)&quot;1&quot;&gt;&lt;f(@id:t)&quot;9150&quot;&gt;&gt;&lt;r(@id:862)&quot;&quot;&lt;f(@id:v)&quot;2&quot;&gt;&lt;f(@id:t)&quot;7850&quot;&gt;&gt;&lt;r(@id:784)&quot;&quot;&lt;f(@id:v)&quot;2&quot;&gt;&lt;f(@id:t)&quot;6250&quot;&gt;&gt;&lt;r(@id:587)&quot;&quot;&lt;f(@id:v)&quot;2&quot;&gt;&lt;f(@id:t)&quot;7000&quot;&gt;&gt;&lt;r(@id:863)&quot;&quot;&lt;f(@id:v)&quot;1&quot;&gt;&lt;f(@id:t)&quot;9750&quot;&gt;&gt;&lt;r(@id:538)&quot;&quot;&lt;f(@id:v)&quot;1&quot;&gt;&lt;f(@id:t)&quot;6100&quot;&gt;&gt;&lt;r(@id:864)&quot;&quot;&lt;f(@id:v)&quot;2&quot;&gt;&lt;f(@id:t)&quot;5900&quot;&gt;&gt;&lt;r(@id:649)&quot;&quot;&lt;f(@id:v)&quot;1&quot;&gt;&lt;f(@id:t)&quot;10800&quot;&gt;&gt;&lt;r(@id:551)&quot;&quot;&lt;f(@id:v)&quot;2&quot;&gt;&lt;f(@id:t)&quot;8750&quot;&gt;&gt;&lt;r(@id:654)&quot;&quot;&lt;f(@id:v)&quot;2&quot;&gt;&lt;f(@id:t)&quot;34750&quot;&gt;&gt;&lt;r(@id:752)&quot;&quot;&lt;f(@id:v)&quot;2&quot;&gt;&lt;f(@id:t)&quot;7700&quot;&gt;&gt;&lt;r(@id:865)&quot;&quot;&lt;f(@id:v)&quot;3&quot;&gt;&lt;f(@id:t)&quot;9850&quot;&gt;&gt;&lt;r(@id:632)&quot;&quot;&lt;f(@id:v)&quot;2&quot;&gt;&lt;f(@id:t)&quot;9000&quot;&gt;&gt;&lt;r(@id:744)&quot;&quot;&lt;f(@id:v)&quot;3&quot;&gt;&lt;f(@id:t)&quot;9400&quot;&gt;&gt;&lt;r(@id:525)&quot;&quot;&lt;f(@id:v)&quot;3&quot;&gt;&lt;f(@id:t)&quot;8600&quot;&gt;&gt;&lt;r(@id:596)&quot;&quot;&lt;f(@id:v)&quot;1&quot;&gt;&lt;f(@id:t)&quot;9850&quot;&gt;&gt;&lt;r(@id:866)&quot;&quot;&lt;f(@id:v)&quot;2&quot;&gt;&lt;f(@id:t)&quot;10300&quot;&gt;&gt;&lt;r(@id:665)&quot;&quot;&lt;f(@id:v)&quot;1&quot;&gt;&lt;f(@id:t)&quot;5750&quot;&gt;&gt;&lt;r(@id:867)&quot;&quot;&lt;f(@id:v)&quot;1&quot;&gt;&lt;f(@id:t)&quot;8100&quot;&gt;&gt;&lt;r(@id:530)&quot;&quot;&lt;f(@id:v)&quot;2&quot;&gt;&lt;f(@id:t)&quot;4500&quot;&gt;&gt;&lt;r(@id:715)&quot;&quot;&lt;f(@id:v)&quot;3&quot;&gt;&lt;f(@id:t)&quot;5300&quot;&gt;&gt;&lt;r(@id:574)&quot;&quot;&lt;f(@id:v)&quot;1&quot;&gt;&lt;f(@id:t)&quot;8000&quot;&gt;&gt;&lt;r(@id:575)&quot;&quot;&lt;f(@id:v)&quot;3&quot;&gt;&lt;f(@id:t)&quot;5650&quot;&gt;&gt;&lt;r(@id:578)&quot;&quot;&lt;f(@id:v)&quot;1&quot;&gt;&lt;f(@id:t)&quot;10550&quot;&gt;&gt;&lt;r(@id:645)&quot;&quot;&lt;f(@id:v)&quot;2&quot;&gt;&lt;f(@id:t)&quot;7700&quot;&gt;&gt;&lt;r(@id:694)&quot;&quot;&lt;f(@id:v)&quot;2&quot;&gt;&lt;f(@id:t)&quot;12900&quot;&gt;&gt;&lt;r(@id:868)&quot;&quot;&lt;f(@id:v)&quot;2&quot;&gt;&lt;f(@id:t)&quot;6850&quot;&gt;&gt;&lt;r(@id:708)&quot;&quot;&lt;f(@id:v)&quot;1&quot;&gt;&lt;f(@id:t)&quot;3950&quot;&gt;&gt;&lt;r(@id:869)&quot;&quot;&lt;f(@id:v)&quot;1&quot;&gt;&lt;f(@id:t)&quot;7150&quot;&gt;&gt;&lt;r(@id:567)&quot;&quot;&lt;f(@id:v)&quot;2&quot;&gt;&lt;f(@id:t)&quot;7100&quot;&gt;&gt;&lt;r(@id:518)&quot;&quot;&lt;f(@id:v)&quot;1&quot;&gt;&lt;f(@id:t)&quot;6950&quot;&gt;&gt;&lt;r(@id:801)&quot;&quot;&lt;f(@id:v)&quot;1&quot;&gt;&lt;f(@id:t)&quot;7000&quot;&gt;&gt;&lt;r(@id:870)&quot;&quot;&lt;f(@id:v)&quot;1&quot;&gt;&lt;f(@id:t)&quot;14600&quot;&gt;&gt;&lt;r(@id:871)&quot;&quot;&lt;f(@id:v)&quot;1&quot;&gt;&lt;f(@id:t)&quot;13450&quot;&gt;&gt;&lt;r(@id:557)&quot;&quot;&lt;f(@id:v)&quot;2&quot;&gt;&lt;f(@id:t)&quot;45250&quot;&gt;&gt;&lt;r(@id:558)&quot;&quot;&lt;f(@id:v)&quot;2&quot;&gt;&lt;f(@id:t)&quot;10300&quot;&gt;&gt;&lt;r(@id:872)&quot;&quot;&lt;f(@id:v)&quot;1&quot;&gt;&lt;f(@id:t)&quot;6450&quot;&gt;&gt;&lt;r(@id:640)&quot;&quot;&lt;f(@id:v)&quot;2&quot;&gt;&lt;f(@id:t)&quot;13900&quot;&gt;&gt;&lt;r(@id:594)&quot;&quot;&lt;f(@id:v)&quot;2&quot;&gt;&lt;f(@id:t)&quot;6850&quot;&gt;&gt;&lt;r(@id:604)&quot;&quot;&lt;f(@id:v)&quot;2&quot;&gt;&lt;f(@id:t)&quot;53250&quot;&gt;&gt;&lt;r(@id:554)&quot;&quot;&lt;f(@id:v)&quot;1&quot;&gt;&lt;f(@id:t)&quot;13700&quot;&gt;&gt;&lt;r(@id:542)&quot;&quot;&lt;f(@id:v)&quot;2&quot;&gt;&lt;f(@id:t)&quot;10550&quot;&gt;&gt;&lt;r(@id:512)&quot;&quot;&lt;f(@id:v)&quot;3&quot;&gt;&lt;f(@id:t)&quot;14300&quot;&gt;&gt;&lt;r(@id:731)&quot;&quot;&lt;f(@id:v)&quot;2&quot;&gt;&lt;f(@id:t)&quot;13550&quot;&gt;&gt;&lt;r(@id:853)&quot;&quot;&lt;f(@id:v)&quot;1&quot;&gt;&lt;f(@id:t)&quot;6650&quot;&gt;&gt;&lt;r(@id:595)&quot;&quot;&lt;f(@id:v)&quot;2&quot;&gt;&lt;f(@id:t)&quot;3650&quot;&gt;&gt;&lt;r(@id:848)&quot;&quot;&lt;f(@id:v)&quot;1&quot;&gt;&lt;f(@id:t)&quot;16750&quot;&gt;&gt;&lt;r(@id:555)&quot;&quot;&lt;f(@id:v)&quot;2&quot;&gt;&lt;f(@id:t)&quot;11900&quot;&gt;&gt;&lt;r(@id:714)&quot;&quot;&lt;f(@id:v)&quot;2&quot;&gt;&lt;f(@id:t)&quot;18400&quot;&gt;&gt;&lt;r(@id:873)&quot;&quot;&lt;f(@id:v)&quot;2&quot;&gt;&lt;f(@id:t)&quot;15500&quot;&gt;&gt;&lt;r(@id:548)&quot;&quot;&lt;f(@id:v)&quot;3&quot;&gt;&lt;f(@id:t)&quot;20000&quot;&gt;&gt;&lt;r(@id:524)&quot;&quot;&lt;f(@id:v)&quot;2&quot;&gt;&lt;f(@id:t)&quot;16650&quot;&gt;&gt;&lt;r(@id:513)&quot;&quot;&lt;f(@id:v)&quot;1&quot;&gt;&lt;f(@id:t)&quot;21750&quot;&gt;&gt;&lt;r(@id:536)&quot;&quot;&lt;f(@id:v)&quot;1&quot;&gt;&lt;f(@id:t)&quot;22500&quot;&gt;&gt;&lt;r(@id:874)&quot;&quot;&lt;f(@id:v)&quot;3&quot;&gt;&lt;f(@id:t)&quot;22750&quot;&gt;&gt;&lt;r(@id:875)&quot;&quot;&lt;f(@id:v)&quot;3&quot;&gt;&lt;f(@id:t)&quot;23450&quot;&gt;&gt;&lt;r(@id:846)&quot;&quot;&lt;f(@id:v)&quot;1&quot;&gt;&lt;f(@id:t)&quot;16950&quot;&gt;&gt;&lt;r(@id:638)&quot;&quot;&lt;f(@id:v)&quot;2&quot;&gt;&lt;f(@id:t)&quot;24950&quot;&gt;&gt;&lt;r(@id:785)&quot;&quot;&lt;f(@id:v)&quot;2&quot;&gt;&lt;f(@id:t)&quot;50800&quot;&gt;&gt;&lt;r(@id:683)&quot;&quot;&lt;f(@id:v)&quot;2&quot;&gt;&lt;f(@id:t)&quot;26950&quot;&gt;&gt;&lt;r(@id:533)&quot;&quot;&lt;f(@id:v)&quot;2&quot;&gt;&lt;f(@id:t)&quot;28750&quot;&gt;&gt;&lt;r(@id:563)&quot;&quot;&lt;f(@id:v)&quot;2&quot;&gt;&lt;f(@id:t)&quot;28150&quot;&gt;&gt;&lt;r(@id:876)&quot;&quot;&lt;f(@id:v)&quot;2&quot;&gt;&lt;f(@id:t)&quot;30850&quot;&gt;&gt;&lt;r(@id:515)&quot;&quot;&lt;f(@id:v)&quot;1&quot;&gt;&lt;f(@id:t)&quot;24850&quot;&gt;&gt;&lt;r(@id:764)&quot;&quot;&lt;f(@id:v)&quot;1&quot;&gt;&lt;f(@id:t)&quot;30350&quot;&gt;&gt;&lt;r(@id:833)&quot;&quot;&lt;f(@id:v)&quot;2&quot;&gt;&lt;f(@id:t)&quot;36700&quot;&gt;&gt;&lt;r(@id:788)&quot;&quot;&lt;f(@id:v)&quot;2&quot;&gt;&lt;f(@id:t)&quot;32900&quot;&gt;&gt;&lt;r(@id:531)&quot;&quot;&lt;f(@id:v)&quot;2&quot;&gt;&lt;f(@id:t)&quot;42650&quot;&gt;&gt;&lt;r(@id:851)&quot;&quot;&lt;f(@id:v)&quot;3&quot;&gt;&lt;f(@id:t)&quot;38200&quot;&gt;&gt;&lt;r(@id:877)&quot;&quot;&lt;f(@id:v)&quot;1&quot;&gt;&lt;f(@id:t)&quot;37850&quot;&gt;&gt;&lt;r(@id:878)&quot;&quot;&lt;f(@id:v)&quot;3&quot;&gt;&lt;f(@id:t)&quot;43300&quot;&gt;&gt;&lt;r(@id:705)&quot;&quot;&lt;f(@id:v)&quot;2&quot;&gt;&lt;f(@id:t)&quot;41800&quot;&gt;&gt;&lt;r(@id:697)&quot;&quot;&lt;f(@id:v)&quot;2&quot;&gt;&lt;f(@id:t)&quot;33350&quot;&gt;&gt;&lt;r(@id:762)&quot;&quot;&lt;f(@id:v)&quot;1&quot;&gt;&lt;f(@id:t)&quot;48750&quot;&gt;&gt;&lt;r(@id:879)&quot;&quot;&lt;f(@id:v)&quot;1&quot;&gt;&lt;f(@id:t)&quot;47750&quot;&gt;&gt;&lt;r(@id:812)&quot;&quot;&lt;f(@id:v)&quot;1&quot;&gt;&lt;f(@id:t)&quot;41600&quot;&gt;&gt;&lt;r(@id:730)&quot;&quot;&lt;f(@id:v)&quot;2&quot;&gt;&lt;f(@id:t)&quot;51200&quot;&gt;&gt;&lt;r(@id:880)&quot;&quot;&lt;f(@id:v)&quot;3&quot;&gt;&lt;f(@id:t)&quot;53150&quot;&gt;&gt;&lt;r(@id:881)&quot;&quot;&lt;f(@id:v)&quot;2&quot;&gt;&lt;f(@id:t)&quot;50950&quot;&gt;&gt;&lt;r(@id:882)&quot;&quot;&lt;f(@id:v)&quot;1&quot;&gt;&lt;f(@id:t)&quot;59600&quot;&gt;&gt;&gt;&lt;d(@id:105)&quot;&quot;&lt;r(@id:576)&quot;&quot;&lt;f(@id:v)&quot;1&quot;&gt;&lt;f(@id:t)&quot;0&quot;&gt;&gt;&lt;r(@id:809)&quot;&quot;&lt;f(@id:v)&quot;1&quot;&gt;&lt;f(@id:t)&quot;700&quot;&gt;&gt;&lt;r(@id:697)&quot;&quot;&lt;f(@id:v)&quot;2&quot;&gt;&lt;f(@id:t)&quot;0&quot;&gt;&gt;&lt;r(@id:635)&quot;&quot;&lt;f(@id:v)&quot;2&quot;&gt;&lt;f(@id:t)&quot;2050&quot;&gt;&gt;&lt;r(@id:883)&quot;&quot;&lt;f(@id:v)&quot;1&quot;&gt;&lt;f(@id:t)&quot;1300&quot;&gt;&gt;&lt;r(@id:540)&quot;&quot;&lt;f(@id:v)&quot;1&quot;&gt;&lt;f(@id:t)&quot;2300&quot;&gt;&gt;&lt;r(@id:654)&quot;&quot;&lt;f(@id:v)&quot;1&quot;&gt;&lt;f(@id:t)&quot;0&quot;&gt;&gt;&lt;r(@id:521)&quot;&quot;&lt;f(@id:v)&quot;1&quot;&gt;&lt;f(@id:t)&quot;1950&quot;&gt;&gt;&lt;r(@id:896)&quot;&quot;&lt;f(@id:v)&quot;1&quot;&gt;&lt;f(@id:t)&quot;1600&quot;&gt;&gt;&lt;r(@id:542)&quot;&quot;&lt;f(@id:v)&quot;1&quot;&gt;&lt;f(@id:t)&quot;250&quot;&gt;&gt;&lt;r(@id:603)&quot;&quot;&lt;f(@id:v)&quot;2&quot;&gt;&lt;f(@id:t)&quot;0&quot;&gt;&gt;&lt;r(@id:600)&quot;&quot;&lt;f(@id:v)&quot;1&quot;&gt;&lt;f(@id:t)&quot;0&quot;&gt;&gt;&lt;r(@id:618)&quot;&quot;&lt;f(@id:v)&quot;1&quot;&gt;&lt;f(@id:t)&quot;2750&quot;&gt;&gt;&lt;r(@id:626)&quot;&quot;&lt;f(@id:v)&quot;2&quot;&gt;&lt;f(@id:t)&quot;2500&quot;&gt;&gt;&lt;r(@id:897)&quot;&quot;&lt;f(@id:v)&quot;2&quot;&gt;&lt;f(@id:t)&quot;1350&quot;&gt;&gt;&lt;r(@id:799)&quot;&quot;&lt;f(@id:v)&quot;1&quot;&gt;&lt;f(@id:t)&quot;2100&quot;&gt;&gt;&lt;r(@id:613)&quot;&quot;&lt;f(@id:v)&quot;1&quot;&gt;&lt;f(@id:t)&quot;3250&quot;&gt;&gt;&lt;r(@id:717)&quot;&quot;&lt;f(@id:v)&quot;3&quot;&gt;&lt;f(@id:t)&quot;1650&quot;&gt;&gt;&lt;r(@id:598)&quot;&quot;&lt;f(@id:v)&quot;1&quot;&gt;&lt;f(@id:t)&quot;1900&quot;&gt;&gt;&lt;r(@id:898)&quot;&quot;&lt;f(@id:v)&quot;3&quot;&gt;&lt;f(@id:t)&quot;4150&quot;&gt;&gt;&lt;r(@id:860)&quot;&quot;&lt;f(@id:v)&quot;1&quot;&gt;&lt;f(@id:t)&quot;3950&quot;&gt;&gt;&lt;r(@id:889)&quot;&quot;&lt;f(@id:v)&quot;1&quot;&gt;&lt;f(@id:t)&quot;4250&quot;&gt;&gt;&lt;r(@id:879)&quot;&quot;&lt;f(@id:v)&quot;3&quot;&gt;&lt;f(@id:t)&quot;2700&quot;&gt;&gt;&lt;r(@id:899)&quot;&quot;&lt;f(@id:v)&quot;1&quot;&gt;&lt;f(@id:t)&quot;2850&quot;&gt;&gt;&lt;r(@id:795)&quot;&quot;&lt;f(@id:v)&quot;1&quot;&gt;&lt;f(@id:t)&quot;5050&quot;&gt;&gt;&lt;r(@id:541)&quot;&quot;&lt;f(@id:v)&quot;1&quot;&gt;&lt;f(@id:t)&quot;4800&quot;&gt;&gt;&lt;r(@id:752)&quot;&quot;&lt;f(@id:v)&quot;1&quot;&gt;&lt;f(@id:t)&quot;3950&quot;&gt;&gt;&lt;r(@id:865)&quot;&quot;&lt;f(@id:v)&quot;1&quot;&gt;&lt;f(@id:t)&quot;5150&quot;&gt;&gt;&lt;r(@id:524)&quot;&quot;&lt;f(@id:v)&quot;1&quot;&gt;&lt;f(@id:t)&quot;2800&quot;&gt;&gt;&lt;r(@id:706)&quot;&quot;&lt;f(@id:v)&quot;1&quot;&gt;&lt;f(@id:t)&quot;3000&quot;&gt;&gt;&lt;r(@id:525)&quot;&quot;&lt;f(@id:v)&quot;1&quot;&gt;&lt;f(@id:t)&quot;4600&quot;&gt;&gt;&lt;r(@id:550)&quot;&quot;&lt;f(@id:v)&quot;1&quot;&gt;&lt;f(@id:t)&quot;3550&quot;&gt;&gt;&lt;r(@id:558)&quot;&quot;&lt;f(@id:v)&quot;1&quot;&gt;&lt;f(@id:t)&quot;3200&quot;&gt;&gt;&lt;r(@id:596)&quot;&quot;&lt;f(@id:v)&quot;1&quot;&gt;&lt;f(@id:t)&quot;4100&quot;&gt;&gt;&lt;r(@id:900)&quot;&quot;&lt;f(@id:v)&quot;1&quot;&gt;&lt;f(@id:t)&quot;4600&quot;&gt;&gt;&lt;r(@id:704)&quot;&quot;&lt;f(@id:v)&quot;2&quot;&gt;&lt;f(@id:t)&quot;3400&quot;&gt;&gt;&lt;r(@id:788)&quot;&quot;&lt;f(@id:v)&quot;1&quot;&gt;&lt;f(@id:t)&quot;2850&quot;&gt;&gt;&lt;r(@id:872)&quot;&quot;&lt;f(@id:v)&quot;1&quot;&gt;&lt;f(@id:t)&quot;4700&quot;&gt;&gt;&lt;r(@id:798)&quot;&quot;&lt;f(@id:v)&quot;1&quot;&gt;&lt;f(@id:t)&quot;3850&quot;&gt;&gt;&lt;r(@id:614)&quot;&quot;&lt;f(@id:v)&quot;2&quot;&gt;&lt;f(@id:t)&quot;4400&quot;&gt;&gt;&lt;r(@id:874)&quot;&quot;&lt;f(@id:v)&quot;1&quot;&gt;&lt;f(@id:t)&quot;3450&quot;&gt;&gt;&lt;r(@id:642)&quot;&quot;&lt;f(@id:v)&quot;1&quot;&gt;&lt;f(@id:t)&quot;3700&quot;&gt;&gt;&lt;r(@id:638)&quot;&quot;&lt;f(@id:v)&quot;1&quot;&gt;&lt;f(@id:t)&quot;5700&quot;&gt;&gt;&lt;r(@id:861)&quot;&quot;&lt;f(@id:v)&quot;1&quot;&gt;&lt;f(@id:t)&quot;5200&quot;&gt;&gt;&lt;r(@id:650)&quot;&quot;&lt;f(@id:v)&quot;2&quot;&gt;&lt;f(@id:t)&quot;5700&quot;&gt;&gt;&lt;r(@id:901)&quot;&quot;&lt;f(@id:v)&quot;3&quot;&gt;&lt;f(@id:t)&quot;6450&quot;&gt;&gt;&lt;r(@id:651)&quot;&quot;&lt;f(@id:v)&quot;1&quot;&gt;&lt;f(@id:t)&quot;6400&quot;&gt;&gt;&lt;r(@id:696)&quot;&quot;&lt;f(@id:v)&quot;2&quot;&gt;&lt;f(@id:t)&quot;5200&quot;&gt;&gt;&lt;r(@id:902)&quot;&quot;&lt;f(@id:v)&quot;1&quot;&gt;&lt;f(@id:t)&quot;4150&quot;&gt;&gt;&lt;r(@id:875)&quot;&quot;&lt;f(@id:v)&quot;1&quot;&gt;&lt;f(@id:t)&quot;4100&quot;&gt;&gt;&lt;r(@id:876)&quot;&quot;&lt;f(@id:v)&quot;1&quot;&gt;&lt;f(@id:t)&quot;4300&quot;&gt;&gt;&lt;r(@id:871)&quot;&quot;&lt;f(@id:v)&quot;1&quot;&gt;&lt;f(@id:t)&quot;6150&quot;&gt;&gt;&lt;r(@id:903)&quot;&quot;&lt;f(@id:v)&quot;1&quot;&gt;&lt;f(@id:t)&quot;6800&quot;&gt;&gt;&lt;r(@id:548)&quot;&quot;&lt;f(@id:v)&quot;1&quot;&gt;&lt;f(@id:t)&quot;6200&quot;&gt;&gt;&lt;r(@id:513)&quot;&quot;&lt;f(@id:v)&quot;1&quot;&gt;&lt;f(@id:t)&quot;7500&quot;&gt;&gt;&lt;r(@id:526)&quot;&quot;&lt;f(@id:v)&quot;1&quot;&gt;&lt;f(@id:t)&quot;5850&quot;&gt;&gt;&lt;r(@id:819)&quot;&quot;&lt;f(@id:v)&quot;1&quot;&gt;&lt;f(@id:t)&quot;7450&quot;&gt;&gt;&lt;r(@id:811)&quot;&quot;&lt;f(@id:v)&quot;1&quot;&gt;&lt;f(@id:t)&quot;3900&quot;&gt;&gt;&lt;r(@id:577)&quot;&quot;&lt;f(@id:v)&quot;1&quot;&gt;&lt;f(@id:t)&quot;5500&quot;&gt;&gt;&lt;r(@id:529)&quot;&quot;&lt;f(@id:v)&quot;1&quot;&gt;&lt;f(@id:t)&quot;4350&quot;&gt;&gt;&lt;r(@id:867)&quot;&quot;&lt;f(@id:v)&quot;2&quot;&gt;&lt;f(@id:t)&quot;4550&quot;&gt;&gt;&lt;r(@id:543)&quot;&quot;&lt;f(@id:v)&quot;2&quot;&gt;&lt;f(@id:t)&quot;50&quot;&gt;&gt;&lt;r(@id:724)&quot;&quot;&lt;f(@id:v)&quot;1&quot;&gt;&lt;f(@id:t)&quot;4800&quot;&gt;&gt;&lt;r(@id:904)&quot;&quot;&lt;f(@id:v)&quot;1&quot;&gt;&lt;f(@id:t)&quot;5950&quot;&gt;&gt;&lt;r(@id:572)&quot;&quot;&lt;f(@id:v)&quot;1&quot;&gt;&lt;f(@id:t)&quot;5100&quot;&gt;&gt;&lt;r(@id:905)&quot;&quot;&lt;f(@id:v)&quot;2&quot;&gt;&lt;f(@id:t)&quot;5400&quot;&gt;&gt;&lt;r(@id:634)&quot;&quot;&lt;f(@id:v)&quot;1&quot;&gt;&lt;f(@id:t)&quot;3100&quot;&gt;&gt;&lt;r(@id:715)&quot;&quot;&lt;f(@id:v)&quot;1&quot;&gt;&lt;f(@id:t)&quot;5100&quot;&gt;&gt;&lt;r(@id:629)&quot;&quot;&lt;f(@id:v)&quot;1&quot;&gt;&lt;f(@id:t)&quot;3300&quot;&gt;&gt;&lt;r(@id:574)&quot;&quot;&lt;f(@id:v)&quot;1&quot;&gt;&lt;f(@id:t)&quot;6850&quot;&gt;&gt;&lt;r(@id:544)&quot;&quot;&lt;f(@id:v)&quot;1&quot;&gt;&lt;f(@id:t)&quot;4300&quot;&gt;&gt;&lt;r(@id:575)&quot;&quot;&lt;f(@id:v)&quot;1&quot;&gt;&lt;f(@id:t)&quot;8150&quot;&gt;&gt;&lt;r(@id:515)&quot;&quot;&lt;f(@id:v)&quot;1&quot;&gt;&lt;f(@id:t)&quot;4900&quot;&gt;&gt;&lt;r(@id:578)&quot;&quot;&lt;f(@id:v)&quot;1&quot;&gt;&lt;f(@id:t)&quot;3850&quot;&gt;&gt;&lt;r(@id:906)&quot;&quot;&lt;f(@id:v)&quot;1&quot;&gt;&lt;f(@id:t)&quot;3550&quot;&gt;&gt;&lt;r(@id:533)&quot;&quot;&lt;f(@id:v)&quot;1&quot;&gt;&lt;f(@id:t)&quot;4250&quot;&gt;&gt;&lt;r(@id:534)&quot;&quot;&lt;f(@id:v)&quot;1&quot;&gt;&lt;f(@id:t)&quot;3550&quot;&gt;&gt;&lt;r(@id:855)&quot;&quot;&lt;f(@id:v)&quot;3&quot;&gt;&lt;f(@id:t)&quot;3100&quot;&gt;&gt;&lt;r(@id:645)&quot;&quot;&lt;f(@id:v)&quot;1&quot;&gt;&lt;f(@id:t)&quot;3000&quot;&gt;&gt;&lt;r(@id:868)&quot;&quot;&lt;f(@id:v)&quot;3&quot;&gt;&lt;f(@id:t)&quot;750&quot;&gt;&gt;&lt;r(@id:622)&quot;&quot;&lt;f(@id:v)&quot;1&quot;&gt;&lt;f(@id:t)&quot;3650&quot;&gt;&gt;&lt;r(@id:516)&quot;&quot;&lt;f(@id:v)&quot;1&quot;&gt;&lt;f(@id:t)&quot;1000&quot;&gt;&gt;&lt;r(@id:692)&quot;&quot;&lt;f(@id:v)&quot;1&quot;&gt;&lt;f(@id:t)&quot;4500&quot;&gt;&gt;&lt;r(@id:584)&quot;&quot;&lt;f(@id:v)&quot;1&quot;&gt;&lt;f(@id:t)&quot;700&quot;&gt;&gt;&lt;r(@id:907)&quot;&quot;&lt;f(@id:v)&quot;2&quot;&gt;&lt;f(@id:t)&quot;4000&quot;&gt;&gt;&lt;r(@id:853)&quot;&quot;&lt;f(@id:v)&quot;1&quot;&gt;&lt;f(@id:t)&quot;4250&quot;&gt;&gt;&lt;r(@id:554)&quot;&quot;&lt;f(@id:v)&quot;1&quot;&gt;&lt;f(@id:t)&quot;8450&quot;&gt;&gt;&lt;r(@id:595)&quot;&quot;&lt;f(@id:v)&quot;1&quot;&gt;&lt;f(@id:t)&quot;1350&quot;&gt;&gt;&lt;r(@id:908)&quot;&quot;&lt;f(@id:v)&quot;1&quot;&gt;&lt;f(@id:t)&quot;3950&quot;&gt;&gt;&lt;r(@id:909)&quot;&quot;&lt;f(@id:v)&quot;1&quot;&gt;&lt;f(@id:t)&quot;4500&quot;&gt;&gt;&lt;r(@id:722)&quot;&quot;&lt;f(@id:v)&quot;2&quot;&gt;&lt;f(@id:t)&quot;2250&quot;&gt;&gt;&lt;r(@id:856)&quot;&quot;&lt;f(@id:v)&quot;1&quot;&gt;&lt;f(@id:t)&quot;4800&quot;&gt;&gt;&lt;r(@id:708)&quot;&quot;&lt;f(@id:v)&quot;1&quot;&gt;&lt;f(@id:t)&quot;5450&quot;&gt;&gt;&lt;r(@id:877)&quot;&quot;&lt;f(@id:v)&quot;1&quot;&gt;&lt;f(@id:t)&quot;7700&quot;&gt;&gt;&lt;r(@id:910)&quot;&quot;&lt;f(@id:v)&quot;1&quot;&gt;&lt;f(@id:t)&quot;4600&quot;&gt;&gt;&lt;r(@id:695)&quot;&quot;&lt;f(@id:v)&quot;1&quot;&gt;&lt;f(@id:t)&quot;3150&quot;&gt;&gt;&lt;r(@id:857)&quot;&quot;&lt;f(@id:v)&quot;1&quot;&gt;&lt;f(@id:t)&quot;2800&quot;&gt;&gt;&lt;r(@id:517)&quot;&quot;&lt;f(@id:v)&quot;1&quot;&gt;&lt;f(@id:t)&quot;4000&quot;&gt;&gt;&lt;r(@id:586)&quot;&quot;&lt;f(@id:v)&quot;1&quot;&gt;&lt;f(@id:t)&quot;6900&quot;&gt;&gt;&lt;r(@id:869)&quot;&quot;&lt;f(@id:v)&quot;1&quot;&gt;&lt;f(@id:t)&quot;5250&quot;&gt;&gt;&lt;r(@id:833)&quot;&quot;&lt;f(@id:v)&quot;1&quot;&gt;&lt;f(@id:t)&quot;9400&quot;&gt;&gt;&lt;r(@id:817)&quot;&quot;&lt;f(@id:v)&quot;1&quot;&gt;&lt;f(@id:t)&quot;2800&quot;&gt;&gt;&lt;r(@id:518)&quot;&quot;&lt;f(@id:v)&quot;1&quot;&gt;&lt;f(@id:t)&quot;2950&quot;&gt;&gt;&lt;r(@id:602)&quot;&quot;&lt;f(@id:v)&quot;1&quot;&gt;&lt;f(@id:t)&quot;8500&quot;&gt;&gt;&lt;r(@id:858)&quot;&quot;&lt;f(@id:v)&quot;1&quot;&gt;&lt;f(@id:t)&quot;3000&quot;&gt;&gt;&lt;r(@id:773)&quot;&quot;&lt;f(@id:v)&quot;1&quot;&gt;&lt;f(@id:t)&quot;3550&quot;&gt;&gt;&lt;r(@id:851)&quot;&quot;&lt;f(@id:v)&quot;1&quot;&gt;&lt;f(@id:t)&quot;8550&quot;&gt;&gt;&lt;r(@id:538)&quot;&quot;&lt;f(@id:v)&quot;1&quot;&gt;&lt;f(@id:t)&quot;8700&quot;&gt;&gt;&lt;r(@id:864)&quot;&quot;&lt;f(@id:v)&quot;1&quot;&gt;&lt;f(@id:t)&quot;6200&quot;&gt;&gt;&lt;r(@id:911)&quot;&quot;&lt;f(@id:v)&quot;1&quot;&gt;&lt;f(@id:t)&quot;5050&quot;&gt;&gt;&lt;r(@id:873)&quot;&quot;&lt;f(@id:v)&quot;3&quot;&gt;&lt;f(@id:t)&quot;0&quot;&gt;&gt;&lt;r(@id:631)&quot;&quot;&lt;f(@id:v)&quot;1&quot;&gt;&lt;f(@id:t)&quot;7800&quot;&gt;&gt;&lt;r(@id:664)&quot;&quot;&lt;f(@id:v)&quot;1&quot;&gt;&lt;f(@id:t)&quot;9850&quot;&gt;&gt;&lt;r(@id:870)&quot;&quot;&lt;f(@id:v)&quot;1&quot;&gt;&lt;f(@id:t)&quot;8950&quot;&gt;&gt;&lt;r(@id:846)&quot;&quot;&lt;f(@id:v)&quot;1&quot;&gt;&lt;f(@id:t)&quot;6000&quot;&gt;&gt;&lt;r(@id:675)&quot;&quot;&lt;f(@id:v)&quot;2&quot;&gt;&lt;f(@id:t)&quot;5500&quot;&gt;&gt;&lt;r(@id:523)&quot;&quot;&lt;f(@id:v)&quot;3&quot;&gt;&lt;f(@id:t)&quot;8000&quot;&gt;&gt;&lt;r(@id:677)&quot;&quot;&lt;f(@id:v)&quot;1&quot;&gt;&lt;f(@id:t)&quot;5500&quot;&gt;&gt;&lt;r(@id:744)&quot;&quot;&lt;f(@id:v)&quot;1&quot;&gt;&lt;f(@id:t)&quot;8000&quot;&gt;&gt;&lt;r(@id:608)&quot;&quot;&lt;f(@id:v)&quot;1&quot;&gt;&lt;f(@id:t)&quot;8100&quot;&gt;&gt;&lt;r(@id:530)&quot;&quot;&lt;f(@id:v)&quot;1&quot;&gt;&lt;f(@id:t)&quot;5100&quot;&gt;&gt;&lt;r(@id:805)&quot;&quot;&lt;f(@id:v)&quot;2&quot;&gt;&lt;f(@id:t)&quot;7050&quot;&gt;&gt;&lt;r(@id:531)&quot;&quot;&lt;f(@id:v)&quot;1&quot;&gt;&lt;f(@id:t)&quot;4800&quot;&gt;&gt;&lt;r(@id:561)&quot;&quot;&lt;f(@id:v)&quot;1&quot;&gt;&lt;f(@id:t)&quot;2850&quot;&gt;&gt;&lt;r(@id:646)&quot;&quot;&lt;f(@id:v)&quot;2&quot;&gt;&lt;f(@id:t)&quot;4300&quot;&gt;&gt;&lt;r(@id:601)&quot;&quot;&lt;f(@id:v)&quot;1&quot;&gt;&lt;f(@id:t)&quot;8450&quot;&gt;&gt;&lt;r(@id:583)&quot;&quot;&lt;f(@id:v)&quot;1&quot;&gt;&lt;f(@id:t)&quot;10650&quot;&gt;&gt;&lt;r(@id:560)&quot;&quot;&lt;f(@id:v)&quot;1&quot;&gt;&lt;f(@id:t)&quot;2850&quot;&gt;&gt;&lt;r(@id:562)&quot;&quot;&lt;f(@id:v)&quot;1&quot;&gt;&lt;f(@id:t)&quot;4300&quot;&gt;&gt;&lt;r(@id:711)&quot;&quot;&lt;f(@id:v)&quot;1&quot;&gt;&lt;f(@id:t)&quot;5350&quot;&gt;&gt;&lt;r(@id:593)&quot;&quot;&lt;f(@id:v)&quot;1&quot;&gt;&lt;f(@id:t)&quot;3900&quot;&gt;&gt;&lt;r(@id:563)&quot;&quot;&lt;f(@id:v)&quot;1&quot;&gt;&lt;f(@id:t)&quot;3350&quot;&gt;&gt;&lt;r(@id:762)&quot;&quot;&lt;f(@id:v)&quot;1&quot;&gt;&lt;f(@id:t)&quot;8950&quot;&gt;&gt;&lt;r(@id:683)&quot;&quot;&lt;f(@id:v)&quot;1&quot;&gt;&lt;f(@id:t)&quot;10550&quot;&gt;&gt;&lt;r(@id:838)&quot;&quot;&lt;f(@id:v)&quot;1&quot;&gt;&lt;f(@id:t)&quot;8750&quot;&gt;&gt;&lt;r(@id:781)&quot;&quot;&lt;f(@id:v)&quot;1&quot;&gt;&lt;f(@id:t)&quot;2850&quot;&gt;&gt;&lt;r(@id:863)&quot;&quot;&lt;f(@id:v)&quot;1&quot;&gt;&lt;f(@id:t)&quot;11200&quot;&gt;&gt;&lt;r(@id:764)&quot;&quot;&lt;f(@id:v)&quot;1&quot;&gt;&lt;f(@id:t)&quot;8400&quot;&gt;&gt;&lt;r(@id:885)&quot;&quot;&lt;f(@id:v)&quot;1&quot;&gt;&lt;f(@id:t)&quot;5650&quot;&gt;&gt;&lt;r(@id:845)&quot;&quot;&lt;f(@id:v)&quot;2&quot;&gt;&lt;f(@id:t)&quot;11900&quot;&gt;&gt;&lt;r(@id:674)&quot;&quot;&lt;f(@id:v)&quot;2&quot;&gt;&lt;f(@id:t)&quot;11500&quot;&gt;&gt;&lt;r(@id:632)&quot;&quot;&lt;f(@id:v)&quot;1&quot;&gt;&lt;f(@id:t)&quot;11100&quot;&gt;&gt;&lt;r(@id:701)&quot;&quot;&lt;f(@id:v)&quot;1&quot;&gt;&lt;f(@id:t)&quot;11950&quot;&gt;&gt;&lt;r(@id:780)&quot;&quot;&lt;f(@id:v)&quot;2&quot;&gt;&lt;f(@id:t)&quot;5400&quot;&gt;&gt;&lt;r(@id:594)&quot;&quot;&lt;f(@id:v)&quot;1&quot;&gt;&lt;f(@id:t)&quot;5250&quot;&gt;&gt;&lt;r(@id:628)&quot;&quot;&lt;f(@id:v)&quot;1&quot;&gt;&lt;f(@id:t)&quot;10350&quot;&gt;&gt;&lt;r(@id:912)&quot;&quot;&lt;f(@id:v)&quot;3&quot;&gt;&lt;f(@id:t)&quot;12500&quot;&gt;&gt;&lt;r(@id:688)&quot;&quot;&lt;f(@id:v)&quot;1&quot;&gt;&lt;f(@id:t)&quot;14600&quot;&gt;&gt;&lt;r(@id:913)&quot;&quot;&lt;f(@id:v)&quot;1&quot;&gt;&lt;f(@id:t)&quot;54800&quot;&gt;&gt;&lt;r(@id:557)&quot;&quot;&lt;f(@id:v)&quot;1&quot;&gt;&lt;f(@id:t)&quot;15600&quot;&gt;&gt;&lt;r(@id:689)&quot;&quot;&lt;f(@id:v)&quot;1&quot;&gt;&lt;f(@id:t)&quot;13500&quot;&gt;&gt;&lt;r(@id:567)&quot;&quot;&lt;f(@id:v)&quot;1&quot;&gt;&lt;f(@id:t)&quot;16350&quot;&gt;&gt;&lt;r(@id:587)&quot;&quot;&lt;f(@id:v)&quot;1&quot;&gt;&lt;f(@id:t)&quot;5250&quot;&gt;&gt;&lt;r(@id:705)&quot;&quot;&lt;f(@id:v)&quot;1&quot;&gt;&lt;f(@id:t)&quot;16900&quot;&gt;&gt;&lt;r(@id:607)&quot;&quot;&lt;f(@id:v)&quot;2&quot;&gt;&lt;f(@id:t)&quot;4700&quot;&gt;&gt;&lt;r(@id:649)&quot;&quot;&lt;f(@id:v)&quot;2&quot;&gt;&lt;f(@id:t)&quot;14750&quot;&gt;&gt;&lt;r(@id:914)&quot;&quot;&lt;f(@id:v)&quot;3&quot;&gt;&lt;f(@id:t)&quot;12250&quot;&gt;&gt;&lt;r(@id:512)&quot;&quot;&lt;f(@id:v)&quot;2&quot;&gt;&lt;f(@id:t)&quot;13800&quot;&gt;&gt;&lt;r(@id:621)&quot;&quot;&lt;f(@id:v)&quot;2&quot;&gt;&lt;f(@id:t)&quot;27550&quot;&gt;&gt;&lt;r(@id:694)&quot;&quot;&lt;f(@id:v)&quot;1&quot;&gt;&lt;f(@id:t)&quot;15400&quot;&gt;&gt;&lt;r(@id:892)&quot;&quot;&lt;f(@id:v)&quot;1&quot;&gt;&lt;f(@id:t)&quot;16500&quot;&gt;&gt;&lt;r(@id:612)&quot;&quot;&lt;f(@id:v)&quot;1&quot;&gt;&lt;f(@id:t)&quot;11950&quot;&gt;&gt;&lt;r(@id:545)&quot;&quot;&lt;f(@id:v)&quot;1&quot;&gt;&lt;f(@id:t)&quot;16850&quot;&gt;&gt;&lt;r(@id:546)&quot;&quot;&lt;f(@id:v)&quot;1&quot;&gt;&lt;f(@id:t)&quot;18650&quot;&gt;&gt;&lt;r(@id:520)&quot;&quot;&lt;f(@id:v)&quot;1&quot;&gt;&lt;f(@id:t)&quot;0&quot;&gt;&gt;&lt;r(@id:801)&quot;&quot;&lt;f(@id:v)&quot;2&quot;&gt;&lt;f(@id:t)&quot;18800&quot;&gt;&gt;&lt;r(@id:785)&quot;&quot;&lt;f(@id:v)&quot;2&quot;&gt;&lt;f(@id:t)&quot;16550&quot;&gt;&gt;&lt;r(@id:665)&quot;&quot;&lt;f(@id:v)&quot;2&quot;&gt;&lt;f(@id:t)&quot;18850&quot;&gt;&gt;&lt;r(@id:624)&quot;&quot;&lt;f(@id:v)&quot;1&quot;&gt;&lt;f(@id:t)&quot;21250&quot;&gt;&gt;&lt;r(@id:862)&quot;&quot;&lt;f(@id:v)&quot;1&quot;&gt;&lt;f(@id:t)&quot;13300&quot;&gt;&gt;&lt;r(@id:658)&quot;&quot;&lt;f(@id:v)&quot;2&quot;&gt;&lt;f(@id:t)&quot;38950&quot;&gt;&gt;&lt;r(@id:880)&quot;&quot;&lt;f(@id:v)&quot;3&quot;&gt;&lt;f(@id:t)&quot;23000&quot;&gt;&gt;&lt;r(@id:685)&quot;&quot;&lt;f(@id:v)&quot;1&quot;&gt;&lt;f(@id:t)&quot;21100&quot;&gt;&gt;&lt;r(@id:891)&quot;&quot;&lt;f(@id:v)&quot;1&quot;&gt;&lt;f(@id:t)&quot;20550&quot;&gt;&gt;&lt;r(@id:718)&quot;&quot;&lt;f(@id:v)&quot;1&quot;&gt;&lt;f(@id:t)&quot;22600&quot;&gt;&gt;&lt;r(@id:589)&quot;&quot;&lt;f(@id:v)&quot;1&quot;&gt;&lt;f(@id:t)&quot;26600&quot;&gt;&gt;&lt;r(@id:888)&quot;&quot;&lt;f(@id:v)&quot;1&quot;&gt;&lt;f(@id:t)&quot;28750&quot;&gt;&gt;&lt;r(@id:610)&quot;&quot;&lt;f(@id:v)&quot;1&quot;&gt;&lt;f(@id:t)&quot;9650&quot;&gt;&gt;&lt;r(@id:816)&quot;&quot;&lt;f(@id:v)&quot;2&quot;&gt;&lt;f(@id:t)&quot;35200&quot;&gt;&gt;&lt;r(@id:915)&quot;&quot;&lt;f(@id:v)&quot;1&quot;&gt;&lt;f(@id:t)&quot;34550&quot;&gt;&gt;&lt;r(@id:916)&quot;&quot;&lt;f(@id:v)&quot;3&quot;&gt;&lt;f(@id:t)&quot;46200&quot;&gt;&gt;&lt;r(@id:917)&quot;&quot;&lt;f(@id:v)&quot;1&quot;&gt;&lt;f(@id:t)&quot;35000&quot;&gt;&gt;&lt;r(@id:731)&quot;&quot;&lt;f(@id:v)&quot;1&quot;&gt;&lt;f(@id:t)&quot;52450&quot;&gt;&gt;&gt;&lt;d(@id:109)&quot;&quot;&lt;r(@id:758)&quot;&quot;&lt;f(@id:v)&quot;2&quot;&gt;&lt;f(@id:t)&quot;0&quot;&gt;&gt;&lt;r(@id:603)&quot;&quot;&lt;f(@id:v)&quot;2&quot;&gt;&lt;f(@id:t)&quot;450&quot;&gt;&gt;&lt;r(@id:729)&quot;&quot;&lt;f(@id:v)&quot;2&quot;&gt;&lt;f(@id:t)&quot;1400&quot;&gt;&gt;&lt;r(@id:868)&quot;&quot;&lt;f(@id:v)&quot;3&quot;&gt;&lt;f(@id:t)&quot;0&quot;&gt;&gt;&lt;r(@id:809)&quot;&quot;&lt;f(@id:v)&quot;2&quot;&gt;&lt;f(@id:t)&quot;0&quot;&gt;&gt;&lt;r(@id:833)&quot;&quot;&lt;f(@id:v)&quot;3&quot;&gt;&lt;f(@id:t)&quot;0&quot;&gt;&gt;&lt;r(@id:567)&quot;&quot;&lt;f(@id:v)&quot;2&quot;&gt;&lt;f(@id:t)&quot;0&quot;&gt;&gt;&lt;r(@id:805)&quot;&quot;&lt;f(@id:v)&quot;2&quot;&gt;&lt;f(@id:t)&quot;1350&quot;&gt;&gt;&lt;r(@id:904)&quot;&quot;&lt;f(@id:v)&quot;2&quot;&gt;&lt;f(@id:t)&quot;2000&quot;&gt;&gt;&lt;r(@id:634)&quot;&quot;&lt;f(@id:v)&quot;1&quot;&gt;&lt;f(@id:t)&quot;2500&quot;&gt;&gt;&lt;r(@id:561)&quot;&quot;&lt;f(@id:v)&quot;2&quot;&gt;&lt;f(@id:t)&quot;3050&quot;&gt;&gt;&lt;r(@id:646)&quot;&quot;&lt;f(@id:v)&quot;1&quot;&gt;&lt;f(@id:t)&quot;3550&quot;&gt;&gt;&lt;r(@id:601)&quot;&quot;&lt;f(@id:v)&quot;2&quot;&gt;&lt;f(@id:t)&quot;2900&quot;&gt;&gt;&lt;r(@id:614)&quot;&quot;&lt;f(@id:v)&quot;1&quot;&gt;&lt;f(@id:t)&quot;3550&quot;&gt;&gt;&lt;r(@id:731)&quot;&quot;&lt;f(@id:v)&quot;2&quot;&gt;&lt;f(@id:t)&quot;50&quot;&gt;&gt;&lt;r(@id:692)&quot;&quot;&lt;f(@id:v)&quot;2&quot;&gt;&lt;f(@id:t)&quot;3950&quot;&gt;&gt;&lt;r(@id:910)&quot;&quot;&lt;f(@id:v)&quot;2&quot;&gt;&lt;f(@id:t)&quot;3950&quot;&gt;&gt;&lt;r(@id:902)&quot;&quot;&lt;f(@id:v)&quot;2&quot;&gt;&lt;f(@id:t)&quot;3850&quot;&gt;&gt;&lt;r(@id:695)&quot;&quot;&lt;f(@id:v)&quot;2&quot;&gt;&lt;f(@id:t)&quot;2650&quot;&gt;&gt;&lt;r(@id:857)&quot;&quot;&lt;f(@id:v)&quot;2&quot;&gt;&lt;f(@id:t)&quot;3700&quot;&gt;&gt;&lt;r(@id:628)&quot;&quot;&lt;f(@id:v)&quot;2&quot;&gt;&lt;f(@id:t)&quot;3600&quot;&gt;&gt;&lt;r(@id:869)&quot;&quot;&lt;f(@id:v)&quot;1&quot;&gt;&lt;f(@id:t)&quot;4600&quot;&gt;&gt;&lt;r(@id:781)&quot;&quot;&lt;f(@id:v)&quot;2&quot;&gt;&lt;f(@id:t)&quot;4150&quot;&gt;&gt;&lt;r(@id:863)&quot;&quot;&lt;f(@id:v)&quot;3&quot;&gt;&lt;f(@id:t)&quot;4150&quot;&gt;&gt;&lt;r(@id:743)&quot;&quot;&lt;f(@id:v)&quot;2&quot;&gt;&lt;f(@id:t)&quot;3750&quot;&gt;&gt;&lt;r(@id:602)&quot;&quot;&lt;f(@id:v)&quot;2&quot;&gt;&lt;f(@id:t)&quot;3800&quot;&gt;&gt;&lt;r(@id:705)&quot;&quot;&lt;f(@id:v)&quot;2&quot;&gt;&lt;f(@id:t)&quot;3550&quot;&gt;&gt;&lt;r(@id:773)&quot;&quot;&lt;f(@id:v)&quot;2&quot;&gt;&lt;f(@id:t)&quot;3900&quot;&gt;&gt;&lt;r(@id:607)&quot;&quot;&lt;f(@id:v)&quot;2&quot;&gt;&lt;f(@id:t)&quot;4600&quot;&gt;&gt;&lt;r(@id:898)&quot;&quot;&lt;f(@id:v)&quot;2&quot;&gt;&lt;f(@id:t)&quot;5100&quot;&gt;&gt;&lt;r(@id:540)&quot;&quot;&lt;f(@id:v)&quot;1&quot;&gt;&lt;f(@id:t)&quot;4300&quot;&gt;&gt;&lt;r(@id:521)&quot;&quot;&lt;f(@id:v)&quot;2&quot;&gt;&lt;f(@id:t)&quot;4300&quot;&gt;&gt;&lt;r(@id:706)&quot;&quot;&lt;f(@id:v)&quot;2&quot;&gt;&lt;f(@id:t)&quot;3850&quot;&gt;&gt;&lt;r(@id:542)&quot;&quot;&lt;f(@id:v)&quot;2&quot;&gt;&lt;f(@id:t)&quot;5050&quot;&gt;&gt;&lt;r(@id:596)&quot;&quot;&lt;f(@id:v)&quot;1&quot;&gt;&lt;f(@id:t)&quot;4950&quot;&gt;&gt;&lt;r(@id:918)&quot;&quot;&lt;f(@id:v)&quot;1&quot;&gt;&lt;f(@id:t)&quot;4650&quot;&gt;&gt;&lt;r(@id:689)&quot;&quot;&lt;f(@id:v)&quot;2&quot;&gt;&lt;f(@id:t)&quot;0&quot;&gt;&gt;&lt;r(@id:811)&quot;&quot;&lt;f(@id:v)&quot;2&quot;&gt;&lt;f(@id:t)&quot;4650&quot;&gt;&gt;&lt;r(@id:867)&quot;&quot;&lt;f(@id:v)&quot;1&quot;&gt;&lt;f(@id:t)&quot;6150&quot;&gt;&gt;&lt;r(@id:724)&quot;&quot;&lt;f(@id:v)&quot;2&quot;&gt;&lt;f(@id:t)&quot;3700&quot;&gt;&gt;&lt;r(@id:618)&quot;&quot;&lt;f(@id:v)&quot;2&quot;&gt;&lt;f(@id:t)&quot;3700&quot;&gt;&gt;&lt;r(@id:629)&quot;&quot;&lt;f(@id:v)&quot;2&quot;&gt;&lt;f(@id:t)&quot;4100&quot;&gt;&gt;&lt;r(@id:888)&quot;&quot;&lt;f(@id:v)&quot;1&quot;&gt;&lt;f(@id:t)&quot;0&quot;&gt;&gt;&lt;r(@id:544)&quot;&quot;&lt;f(@id:v)&quot;2&quot;&gt;&lt;f(@id:t)&quot;3400&quot;&gt;&gt;&lt;r(@id:575)&quot;&quot;&lt;f(@id:v)&quot;2&quot;&gt;&lt;f(@id:t)&quot;4550&quot;&gt;&gt;&lt;r(@id:583)&quot;&quot;&lt;f(@id:v)&quot;2&quot;&gt;&lt;f(@id:t)&quot;4350&quot;&gt;&gt;&lt;r(@id:512)&quot;&quot;&lt;f(@id:v)&quot;2&quot;&gt;&lt;f(@id:t)&quot;5950&quot;&gt;&gt;&lt;r(@id:578)&quot;&quot;&lt;f(@id:v)&quot;1&quot;&gt;&lt;f(@id:t)&quot;4850&quot;&gt;&gt;&lt;r(@id:837)&quot;&quot;&lt;f(@id:v)&quot;2&quot;&gt;&lt;f(@id:t)&quot;5300&quot;&gt;&gt;&lt;r(@id:564)&quot;&quot;&lt;f(@id:v)&quot;2&quot;&gt;&lt;f(@id:t)&quot;0&quot;&gt;&gt;&lt;r(@id:622)&quot;&quot;&lt;f(@id:v)&quot;1&quot;&gt;&lt;f(@id:t)&quot;5150&quot;&gt;&gt;&lt;r(@id:874)&quot;&quot;&lt;f(@id:v)&quot;1&quot;&gt;&lt;f(@id:t)&quot;4450&quot;&gt;&gt;&lt;r(@id:861)&quot;&quot;&lt;f(@id:v)&quot;2&quot;&gt;&lt;f(@id:t)&quot;5500&quot;&gt;&gt;&lt;r(@id:907)&quot;&quot;&lt;f(@id:v)&quot;1&quot;&gt;&lt;f(@id:t)&quot;4600&quot;&gt;&gt;&lt;r(@id:817)&quot;&quot;&lt;f(@id:v)&quot;2&quot;&gt;&lt;f(@id:t)&quot;4900&quot;&gt;&gt;&lt;r(@id:518)&quot;&quot;&lt;f(@id:v)&quot;3&quot;&gt;&lt;f(@id:t)&quot;4900&quot;&gt;&gt;&lt;r(@id:916)&quot;&quot;&lt;f(@id:v)&quot;3&quot;&gt;&lt;f(@id:t)&quot;7100&quot;&gt;&gt;&lt;r(@id:613)&quot;&quot;&lt;f(@id:v)&quot;2&quot;&gt;&lt;f(@id:t)&quot;2400&quot;&gt;&gt;&lt;r(@id:546)&quot;&quot;&lt;f(@id:v)&quot;2&quot;&gt;&lt;f(@id:t)&quot;5400&quot;&gt;&gt;&lt;r(@id:556)&quot;&quot;&lt;f(@id:v)&quot;1&quot;&gt;&lt;f(@id:t)&quot;6150&quot;&gt;&gt;&lt;r(@id:919)&quot;&quot;&lt;f(@id:v)&quot;2&quot;&gt;&lt;f(@id:t)&quot;5750&quot;&gt;&gt;&lt;r(@id:864)&quot;&quot;&lt;f(@id:v)&quot;2&quot;&gt;&lt;f(@id:t)&quot;5500&quot;&gt;&gt;&lt;r(@id:860)&quot;&quot;&lt;f(@id:v)&quot;2&quot;&gt;&lt;f(@id:t)&quot;7850&quot;&gt;&gt;&lt;r(@id:876)&quot;&quot;&lt;f(@id:v)&quot;2&quot;&gt;&lt;f(@id:t)&quot;6750&quot;&gt;&gt;&lt;r(@id:899)&quot;&quot;&lt;f(@id:v)&quot;2&quot;&gt;&lt;f(@id:t)&quot;5500&quot;&gt;&gt;&lt;r(@id:616)&quot;&quot;&lt;f(@id:v)&quot;2&quot;&gt;&lt;f(@id:t)&quot;5800&quot;&gt;&gt;&lt;r(@id:871)&quot;&quot;&lt;f(@id:v)&quot;3&quot;&gt;&lt;f(@id:t)&quot;6250&quot;&gt;&gt;&lt;r(@id:896)&quot;&quot;&lt;f(@id:v)&quot;1&quot;&gt;&lt;f(@id:t)&quot;6550&quot;&gt;&gt;&lt;r(@id:920)&quot;&quot;&lt;f(@id:v)&quot;2&quot;&gt;&lt;f(@id:t)&quot;5350&quot;&gt;&gt;&lt;r(@id:819)&quot;&quot;&lt;f(@id:v)&quot;2&quot;&gt;&lt;f(@id:t)&quot;6450&quot;&gt;&gt;&lt;r(@id:884)&quot;&quot;&lt;f(@id:v)&quot;2&quot;&gt;&lt;f(@id:t)&quot;5050&quot;&gt;&gt;&lt;r(@id:704)&quot;&quot;&lt;f(@id:v)&quot;3&quot;&gt;&lt;f(@id:t)&quot;6450&quot;&gt;&gt;&lt;r(@id:900)&quot;&quot;&lt;f(@id:v)&quot;2&quot;&gt;&lt;f(@id:t)&quot;5800&quot;&gt;&gt;&lt;r(@id:855)&quot;&quot;&lt;f(@id:v)&quot;3&quot;&gt;&lt;f(@id:t)&quot;5200&quot;&gt;&gt;&lt;r(@id:921)&quot;&quot;&lt;f(@id:v)&quot;1&quot;&gt;&lt;f(@id:t)&quot;7800&quot;&gt;&gt;&lt;r(@id:694)&quot;&quot;&lt;f(@id:v)&quot;2&quot;&gt;&lt;f(@id:t)&quot;8800&quot;&gt;&gt;&lt;r(@id:594)&quot;&quot;&lt;f(@id:v)&quot;2&quot;&gt;&lt;f(@id:t)&quot;5250&quot;&gt;&gt;&lt;r(@id:909)&quot;&quot;&lt;f(@id:v)&quot;2&quot;&gt;&lt;f(@id:t)&quot;6400&quot;&gt;&gt;&lt;r(@id:742)&quot;&quot;&lt;f(@id:v)&quot;2&quot;&gt;&lt;f(@id:t)&quot;9200&quot;&gt;&gt;&lt;r(@id:922)&quot;&quot;&lt;f(@id:v)&quot;1&quot;&gt;&lt;f(@id:t)&quot;9250&quot;&gt;&gt;&lt;r(@id:875)&quot;&quot;&lt;f(@id:v)&quot;1&quot;&gt;&lt;f(@id:t)&quot;8700&quot;&gt;&gt;&lt;r(@id:774)&quot;&quot;&lt;f(@id:v)&quot;2&quot;&gt;&lt;f(@id:t)&quot;9900&quot;&gt;&gt;&lt;r(@id:545)&quot;&quot;&lt;f(@id:v)&quot;1&quot;&gt;&lt;f(@id:t)&quot;4000&quot;&gt;&gt;&lt;r(@id:911)&quot;&quot;&lt;f(@id:v)&quot;2&quot;&gt;&lt;f(@id:t)&quot;5650&quot;&gt;&gt;&lt;r(@id:520)&quot;&quot;&lt;f(@id:v)&quot;2&quot;&gt;&lt;f(@id:t)&quot;9750&quot;&gt;&gt;&lt;r(@id:697)&quot;&quot;&lt;f(@id:v)&quot;1&quot;&gt;&lt;f(@id:t)&quot;5150&quot;&gt;&gt;&lt;r(@id:589)&quot;&quot;&lt;f(@id:v)&quot;2&quot;&gt;&lt;f(@id:t)&quot;4650&quot;&gt;&gt;&lt;r(@id:717)&quot;&quot;&lt;f(@id:v)&quot;3&quot;&gt;&lt;f(@id:t)&quot;5600&quot;&gt;&gt;&lt;r(@id:912)&quot;&quot;&lt;f(@id:v)&quot;2&quot;&gt;&lt;f(@id:t)&quot;10000&quot;&gt;&gt;&lt;r(@id:718)&quot;&quot;&lt;f(@id:v)&quot;2&quot;&gt;&lt;f(@id:t)&quot;6800&quot;&gt;&gt;&lt;r(@id:795)&quot;&quot;&lt;f(@id:v)&quot;1&quot;&gt;&lt;f(@id:t)&quot;6200&quot;&gt;&gt;&lt;r(@id:548)&quot;&quot;&lt;f(@id:v)&quot;2&quot;&gt;&lt;f(@id:t)&quot;10950&quot;&gt;&gt;&lt;r(@id:654)&quot;&quot;&lt;f(@id:v)&quot;2&quot;&gt;&lt;f(@id:t)&quot;7400&quot;&gt;&gt;&lt;r(@id:523)&quot;&quot;&lt;f(@id:v)&quot;3&quot;&gt;&lt;f(@id:t)&quot;6350&quot;&gt;&gt;&lt;r(@id:632)&quot;&quot;&lt;f(@id:v)&quot;2&quot;&gt;&lt;f(@id:t)&quot;14350&quot;&gt;&gt;&lt;r(@id:677)&quot;&quot;&lt;f(@id:v)&quot;2&quot;&gt;&lt;f(@id:t)&quot;5850&quot;&gt;&gt;&lt;r(@id:744)&quot;&quot;&lt;f(@id:v)&quot;2&quot;&gt;&lt;f(@id:t)&quot;8750&quot;&gt;&gt;&lt;r(@id:557)&quot;&quot;&lt;f(@id:v)&quot;2&quot;&gt;&lt;f(@id:t)&quot;8750&quot;&gt;&gt;&lt;r(@id:558)&quot;&quot;&lt;f(@id:v)&quot;2&quot;&gt;&lt;f(@id:t)&quot;4950&quot;&gt;&gt;&lt;r(@id:866)&quot;&quot;&lt;f(@id:v)&quot;2&quot;&gt;&lt;f(@id:t)&quot;10250&quot;&gt;&gt;&lt;r(@id:529)&quot;&quot;&lt;f(@id:v)&quot;2&quot;&gt;&lt;f(@id:t)&quot;9600&quot;&gt;&gt;&lt;r(@id:543)&quot;&quot;&lt;f(@id:v)&quot;2&quot;&gt;&lt;f(@id:t)&quot;11400&quot;&gt;&gt;&lt;r(@id:600)&quot;&quot;&lt;f(@id:v)&quot;2&quot;&gt;&lt;f(@id:t)&quot;4950&quot;&gt;&gt;&lt;r(@id:872)&quot;&quot;&lt;f(@id:v)&quot;2&quot;&gt;&lt;f(@id:t)&quot;4550&quot;&gt;&gt;&lt;r(@id:574)&quot;&quot;&lt;f(@id:v)&quot;2&quot;&gt;&lt;f(@id:t)&quot;7050&quot;&gt;&gt;&lt;r(@id:624)&quot;&quot;&lt;f(@id:v)&quot;2&quot;&gt;&lt;f(@id:t)&quot;9750&quot;&gt;&gt;&lt;r(@id:533)&quot;&quot;&lt;f(@id:v)&quot;2&quot;&gt;&lt;f(@id:t)&quot;6500&quot;&gt;&gt;&lt;r(@id:576)&quot;&quot;&lt;f(@id:v)&quot;1&quot;&gt;&lt;f(@id:t)&quot;6450&quot;&gt;&gt;&lt;r(@id:682)&quot;&quot;&lt;f(@id:v)&quot;2&quot;&gt;&lt;f(@id:t)&quot;8950&quot;&gt;&gt;&lt;r(@id:562)&quot;&quot;&lt;f(@id:v)&quot;2&quot;&gt;&lt;f(@id:t)&quot;10450&quot;&gt;&gt;&lt;r(@id:563)&quot;&quot;&lt;f(@id:v)&quot;2&quot;&gt;&lt;f(@id:t)&quot;8200&quot;&gt;&gt;&lt;r(@id:593)&quot;&quot;&lt;f(@id:v)&quot;1&quot;&gt;&lt;f(@id:t)&quot;7550&quot;&gt;&gt;&lt;r(@id:711)&quot;&quot;&lt;f(@id:v)&quot;2&quot;&gt;&lt;f(@id:t)&quot;4700&quot;&gt;&gt;&lt;r(@id:536)&quot;&quot;&lt;f(@id:v)&quot;1&quot;&gt;&lt;f(@id:t)&quot;7000&quot;&gt;&gt;&lt;r(@id:648)&quot;&quot;&lt;f(@id:v)&quot;1&quot;&gt;&lt;f(@id:t)&quot;2100&quot;&gt;&gt;&lt;r(@id:877)&quot;&quot;&lt;f(@id:v)&quot;1&quot;&gt;&lt;f(@id:t)&quot;11000&quot;&gt;&gt;&lt;r(@id:879)&quot;&quot;&lt;f(@id:v)&quot;3&quot;&gt;&lt;f(@id:t)&quot;2100&quot;&gt;&gt;&lt;r(@id:905)&quot;&quot;&lt;f(@id:v)&quot;1&quot;&gt;&lt;f(@id:t)&quot;13650&quot;&gt;&gt;&lt;r(@id:515)&quot;&quot;&lt;f(@id:v)&quot;2&quot;&gt;&lt;f(@id:t)&quot;11900&quot;&gt;&gt;&lt;r(@id:640)&quot;&quot;&lt;f(@id:v)&quot;2&quot;&gt;&lt;f(@id:t)&quot;6800&quot;&gt;&gt;&lt;r(@id:642)&quot;&quot;&lt;f(@id:v)&quot;1&quot;&gt;&lt;f(@id:t)&quot;12150&quot;&gt;&gt;&lt;r(@id:886)&quot;&quot;&lt;f(@id:v)&quot;2&quot;&gt;&lt;f(@id:t)&quot;4600&quot;&gt;&gt;&lt;r(@id:878)&quot;&quot;&lt;f(@id:v)&quot;2&quot;&gt;&lt;f(@id:t)&quot;12450&quot;&gt;&gt;&lt;r(@id:586)&quot;&quot;&lt;f(@id:v)&quot;2&quot;&gt;&lt;f(@id:t)&quot;14500&quot;&gt;&gt;&lt;r(@id:891)&quot;&quot;&lt;f(@id:v)&quot;2&quot;&gt;&lt;f(@id:t)&quot;11200&quot;&gt;&gt;&lt;r(@id:688)&quot;&quot;&lt;f(@id:v)&quot;3&quot;&gt;&lt;f(@id:t)&quot;7100&quot;&gt;&gt;&lt;r(@id:635)&quot;&quot;&lt;f(@id:v)&quot;2&quot;&gt;&lt;f(@id:t)&quot;12600&quot;&gt;&gt;&lt;r(@id:880)&quot;&quot;&lt;f(@id:v)&quot;2&quot;&gt;&lt;f(@id:t)&quot;11800&quot;&gt;&gt;&lt;r(@id:846)&quot;&quot;&lt;f(@id:v)&quot;2&quot;&gt;&lt;f(@id:t)&quot;14700&quot;&gt;&gt;&lt;r(@id:719)&quot;&quot;&lt;f(@id:v)&quot;1&quot;&gt;&lt;f(@id:t)&quot;8100&quot;&gt;&gt;&lt;r(@id:785)&quot;&quot;&lt;f(@id:v)&quot;2&quot;&gt;&lt;f(@id:t)&quot;6250&quot;&gt;&gt;&lt;r(@id:752)&quot;&quot;&lt;f(@id:v)&quot;1&quot;&gt;&lt;f(@id:t)&quot;7800&quot;&gt;&gt;&lt;r(@id:525)&quot;&quot;&lt;f(@id:v)&quot;1&quot;&gt;&lt;f(@id:t)&quot;9850&quot;&gt;&gt;&lt;r(@id:526)&quot;&quot;&lt;f(@id:v)&quot;1&quot;&gt;&lt;f(@id:t)&quot;12550&quot;&gt;&gt;&lt;r(@id:550)&quot;&quot;&lt;f(@id:v)&quot;2&quot;&gt;&lt;f(@id:t)&quot;6750&quot;&gt;&gt;&lt;r(@id:577)&quot;&quot;&lt;f(@id:v)&quot;2&quot;&gt;&lt;f(@id:t)&quot;14250&quot;&gt;&gt;&lt;r(@id:738)&quot;&quot;&lt;f(@id:v)&quot;1&quot;&gt;&lt;f(@id:t)&quot;9900&quot;&gt;&gt;&lt;r(@id:531)&quot;&quot;&lt;f(@id:v)&quot;2&quot;&gt;&lt;f(@id:t)&quot;7200&quot;&gt;&gt;&lt;r(@id:621)&quot;&quot;&lt;f(@id:v)&quot;1&quot;&gt;&lt;f(@id:t)&quot;13200&quot;&gt;&gt;&lt;r(@id:762)&quot;&quot;&lt;f(@id:v)&quot;2&quot;&gt;&lt;f(@id:t)&quot;15350&quot;&gt;&gt;&lt;r(@id:683)&quot;&quot;&lt;f(@id:v)&quot;2&quot;&gt;&lt;f(@id:t)&quot;16550&quot;&gt;&gt;&lt;r(@id:892)&quot;&quot;&lt;f(@id:v)&quot;2&quot;&gt;&lt;f(@id:t)&quot;12550&quot;&gt;&gt;&lt;r(@id:714)&quot;&quot;&lt;f(@id:v)&quot;2&quot;&gt;&lt;f(@id:t)&quot;11050&quot;&gt;&gt;&lt;r(@id:865)&quot;&quot;&lt;f(@id:v)&quot;2&quot;&gt;&lt;f(@id:t)&quot;18000&quot;&gt;&gt;&lt;r(@id:513)&quot;&quot;&lt;f(@id:v)&quot;2&quot;&gt;&lt;f(@id:t)&quot;18450&quot;&gt;&gt;&lt;r(@id:798)&quot;&quot;&lt;f(@id:v)&quot;3&quot;&gt;&lt;f(@id:t)&quot;19450&quot;&gt;&gt;&lt;r(@id:554)&quot;&quot;&lt;f(@id:v)&quot;2&quot;&gt;&lt;f(@id:t)&quot;17600&quot;&gt;&gt;&lt;r(@id:915)&quot;&quot;&lt;f(@id:v)&quot;2&quot;&gt;&lt;f(@id:t)&quot;16900&quot;&gt;&gt;&lt;r(@id:903)&quot;&quot;&lt;f(@id:v)&quot;2&quot;&gt;&lt;f(@id:t)&quot;19950&quot;&gt;&gt;&lt;r(@id:780)&quot;&quot;&lt;f(@id:v)&quot;2&quot;&gt;&lt;f(@id:t)&quot;20800&quot;&gt;&gt;&lt;r(@id:610)&quot;&quot;&lt;f(@id:v)&quot;1&quot;&gt;&lt;f(@id:t)&quot;18850&quot;&gt;&gt;&lt;r(@id:685)&quot;&quot;&lt;f(@id:v)&quot;2&quot;&gt;&lt;f(@id:t)&quot;17400&quot;&gt;&gt;&lt;r(@id:572)&quot;&quot;&lt;f(@id:v)&quot;2&quot;&gt;&lt;f(@id:t)&quot;21900&quot;&gt;&gt;&lt;r(@id:923)&quot;&quot;&lt;f(@id:v)&quot;2&quot;&gt;&lt;f(@id:t)&quot;24250&quot;&gt;&gt;&lt;r(@id:799)&quot;&quot;&lt;f(@id:v)&quot;2&quot;&gt;&lt;f(@id:t)&quot;20100&quot;&gt;&gt;&lt;r(@id:671)&quot;&quot;&lt;f(@id:v)&quot;3&quot;&gt;&lt;f(@id:t)&quot;22650&quot;&gt;&gt;&lt;r(@id:816)&quot;&quot;&lt;f(@id:v)&quot;2&quot;&gt;&lt;f(@id:t)&quot;20550&quot;&gt;&gt;&lt;r(@id:883)&quot;&quot;&lt;f(@id:v)&quot;1&quot;&gt;&lt;f(@id:t)&quot;25950&quot;&gt;&gt;&lt;r(@id:924)&quot;&quot;&lt;f(@id:v)&quot;1&quot;&gt;&lt;f(@id:t)&quot;29150&quot;&gt;&gt;&lt;r(@id:707)&quot;&quot;&lt;f(@id:v)&quot;2&quot;&gt;&lt;f(@id:t)&quot;27850&quot;&gt;&gt;&lt;r(@id:701)&quot;&quot;&lt;f(@id:v)&quot;2&quot;&gt;&lt;f(@id:t)&quot;32100&quot;&gt;&gt;&lt;r(@id:925)&quot;&quot;&lt;f(@id:v)&quot;1&quot;&gt;&lt;f(@id:t)&quot;35200&quot;&gt;&gt;&lt;r(@id:788)&quot;&quot;&lt;f(@id:v)&quot;2&quot;&gt;&lt;f(@id:t)&quot;33650&quot;&gt;&gt;&lt;r(@id:881)&quot;&quot;&lt;f(@id:v)&quot;2&quot;&gt;&lt;f(@id:t)&quot;37700&quot;&gt;&gt;&lt;r(@id:856)&quot;&quot;&lt;f(@id:v)&quot;2&quot;&gt;&lt;f(@id:t)&quot;38600&quot;&gt;&gt;&lt;r(@id:917)&quot;&quot;&lt;f(@id:v)&quot;1&quot;&gt;&lt;f(@id:t)&quot;41550&quot;&gt;&gt;&lt;r(@id:604)&quot;&quot;&lt;f(@id:v)&quot;2&quot;&gt;&lt;f(@id:t)&quot;41400&quot;&gt;&gt;&gt;&lt;d(@id:110)&quot;&quot;&lt;r(@id:619)&quot;&quot;&lt;f(@id:v)&quot;2&quot;&gt;&lt;f(@id:t)&quot;350&quot;&gt;&gt;&lt;r(@id:588)&quot;&quot;&lt;f(@id:v)&quot;2&quot;&gt;&lt;f(@id:t)&quot;0&quot;&gt;&gt;&lt;r(@id:811)&quot;&quot;&lt;f(@id:v)&quot;1&quot;&gt;&lt;f(@id:t)&quot;2100&quot;&gt;&gt;&lt;r(@id:529)&quot;&quot;&lt;f(@id:v)&quot;2&quot;&gt;&lt;f(@id:t)&quot;2200&quot;&gt;&gt;&lt;r(@id:600)&quot;&quot;&lt;f(@id:v)&quot;1&quot;&gt;&lt;f(@id:t)&quot;1900&quot;&gt;&gt;&lt;r(@id:564)&quot;&quot;&lt;f(@id:v)&quot;2&quot;&gt;&lt;f(@id:t)&quot;1350&quot;&gt;&gt;&lt;r(@id:536)&quot;&quot;&lt;f(@id:v)&quot;2&quot;&gt;&lt;f(@id:t)&quot;650&quot;&gt;&gt;&lt;r(@id:648)&quot;&quot;&lt;f(@id:v)&quot;1&quot;&gt;&lt;f(@id:t)&quot;2100&quot;&gt;&gt;&lt;r(@id:628)&quot;&quot;&lt;f(@id:v)&quot;1&quot;&gt;&lt;f(@id:t)&quot;2750&quot;&gt;&gt;&lt;r(@id:613)&quot;&quot;&lt;f(@id:v)&quot;2&quot;&gt;&lt;f(@id:t)&quot;650&quot;&gt;&gt;&lt;r(@id:858)&quot;&quot;&lt;f(@id:v)&quot;2&quot;&gt;&lt;f(@id:t)&quot;2800&quot;&gt;&gt;&lt;r(@id:926)&quot;&quot;&lt;f(@id:v)&quot;1&quot;&gt;&lt;f(@id:t)&quot;3700&quot;&gt;&gt;&lt;r(@id:860)&quot;&quot;&lt;f(@id:v)&quot;3&quot;&gt;&lt;f(@id:t)&quot;3050&quot;&gt;&gt;&lt;r(@id:927)&quot;&quot;&lt;f(@id:v)&quot;2&quot;&gt;&lt;f(@id:t)&quot;350&quot;&gt;&gt;&lt;r(@id:899)&quot;&quot;&lt;f(@id:v)&quot;1&quot;&gt;&lt;f(@id:t)&quot;4150&quot;&gt;&gt;&lt;r(@id:795)&quot;&quot;&lt;f(@id:v)&quot;1&quot;&gt;&lt;f(@id:t)&quot;4100&quot;&gt;&gt;&lt;r(@id:883)&quot;&quot;&lt;f(@id:v)&quot;2&quot;&gt;&lt;f(@id:t)&quot;3500&quot;&gt;&gt;&lt;r(@id:540)&quot;&quot;&lt;f(@id:v)&quot;2&quot;&gt;&lt;f(@id:t)&quot;1900&quot;&gt;&gt;&lt;r(@id:654)&quot;&quot;&lt;f(@id:v)&quot;2&quot;&gt;&lt;f(@id:t)&quot;2100&quot;&gt;&gt;&lt;r(@id:521)&quot;&quot;&lt;f(@id:v)&quot;2&quot;&gt;&lt;f(@id:t)&quot;3800&quot;&gt;&gt;&lt;r(@id:706)&quot;&quot;&lt;f(@id:v)&quot;1&quot;&gt;&lt;f(@id:t)&quot;4200&quot;&gt;&gt;&lt;r(@id:677)&quot;&quot;&lt;f(@id:v)&quot;1&quot;&gt;&lt;f(@id:t)&quot;4150&quot;&gt;&gt;&lt;r(@id:920)&quot;&quot;&lt;f(@id:v)&quot;1&quot;&gt;&lt;f(@id:t)&quot;4200&quot;&gt;&gt;&lt;r(@id:525)&quot;&quot;&lt;f(@id:v)&quot;2&quot;&gt;&lt;f(@id:t)&quot;3000&quot;&gt;&gt;&lt;r(@id:608)&quot;&quot;&lt;f(@id:v)&quot;2&quot;&gt;&lt;f(@id:t)&quot;3300&quot;&gt;&gt;&lt;r(@id:530)&quot;&quot;&lt;f(@id:v)&quot;1&quot;&gt;&lt;f(@id:t)&quot;4350&quot;&gt;&gt;&lt;r(@id:603)&quot;&quot;&lt;f(@id:v)&quot;2&quot;&gt;&lt;f(@id:t)&quot;2650&quot;&gt;&gt;&lt;r(@id:904)&quot;&quot;&lt;f(@id:v)&quot;1&quot;&gt;&lt;f(@id:t)&quot;4250&quot;&gt;&gt;&lt;r(@id:629)&quot;&quot;&lt;f(@id:v)&quot;1&quot;&gt;&lt;f(@id:t)&quot;4350&quot;&gt;&gt;&lt;r(@id:561)&quot;&quot;&lt;f(@id:v)&quot;1&quot;&gt;&lt;f(@id:t)&quot;2050&quot;&gt;&gt;&lt;r(@id:544)&quot;&quot;&lt;f(@id:v)&quot;2&quot;&gt;&lt;f(@id:t)&quot;4250&quot;&gt;&gt;&lt;r(@id:575)&quot;&quot;&lt;f(@id:v)&quot;1&quot;&gt;&lt;f(@id:t)&quot;4250&quot;&gt;&gt;&lt;r(@id:601)&quot;&quot;&lt;f(@id:v)&quot;2&quot;&gt;&lt;f(@id:t)&quot;4800&quot;&gt;&gt;&lt;r(@id:533)&quot;&quot;&lt;f(@id:v)&quot;1&quot;&gt;&lt;f(@id:t)&quot;3550&quot;&gt;&gt;&lt;r(@id:780)&quot;&quot;&lt;f(@id:v)&quot;2&quot;&gt;&lt;f(@id:t)&quot;2750&quot;&gt;&gt;&lt;r(@id:928)&quot;&quot;&lt;f(@id:v)&quot;1&quot;&gt;&lt;f(@id:t)&quot;4450&quot;&gt;&gt;&lt;r(@id:682)&quot;&quot;&lt;f(@id:v)&quot;1&quot;&gt;&lt;f(@id:t)&quot;4700&quot;&gt;&gt;&lt;r(@id:614)&quot;&quot;&lt;f(@id:v)&quot;2&quot;&gt;&lt;f(@id:t)&quot;3750&quot;&gt;&gt;&lt;r(@id:534)&quot;&quot;&lt;f(@id:v)&quot;2&quot;&gt;&lt;f(@id:t)&quot;3350&quot;&gt;&gt;&lt;r(@id:576)&quot;&quot;&lt;f(@id:v)&quot;2&quot;&gt;&lt;f(@id:t)&quot;3150&quot;&gt;&gt;&lt;r(@id:593)&quot;&quot;&lt;f(@id:v)&quot;1&quot;&gt;&lt;f(@id:t)&quot;4300&quot;&gt;&gt;&lt;r(@id:563)&quot;&quot;&lt;f(@id:v)&quot;1&quot;&gt;&lt;f(@id:t)&quot;4800&quot;&gt;&gt;&lt;r(@id:874)&quot;&quot;&lt;f(@id:v)&quot;1&quot;&gt;&lt;f(@id:t)&quot;3800&quot;&gt;&gt;&lt;r(@id:622)&quot;&quot;&lt;f(@id:v)&quot;1&quot;&gt;&lt;f(@id:t)&quot;5150&quot;&gt;&gt;&lt;r(@id:516)&quot;&quot;&lt;f(@id:v)&quot;1&quot;&gt;&lt;f(@id:t)&quot;3450&quot;&gt;&gt;&lt;r(@id:692)&quot;&quot;&lt;f(@id:v)&quot;2&quot;&gt;&lt;f(@id:t)&quot;4150&quot;&gt;&gt;&lt;r(@id:642)&quot;&quot;&lt;f(@id:v)&quot;1&quot;&gt;&lt;f(@id:t)&quot;3900&quot;&gt;&gt;&lt;r(@id:886)&quot;&quot;&lt;f(@id:v)&quot;1&quot;&gt;&lt;f(@id:t)&quot;4350&quot;&gt;&gt;&lt;r(@id:853)&quot;&quot;&lt;f(@id:v)&quot;2&quot;&gt;&lt;f(@id:t)&quot;4050&quot;&gt;&gt;&lt;r(@id:595)&quot;&quot;&lt;f(@id:v)&quot;1&quot;&gt;&lt;f(@id:t)&quot;4400&quot;&gt;&gt;&lt;r(@id:708)&quot;&quot;&lt;f(@id:v)&quot;2&quot;&gt;&lt;f(@id:t)&quot;3250&quot;&gt;&gt;&lt;r(@id:658)&quot;&quot;&lt;f(@id:v)&quot;1&quot;&gt;&lt;f(@id:t)&quot;4300&quot;&gt;&gt;&lt;r(@id:695)&quot;&quot;&lt;f(@id:v)&quot;1&quot;&gt;&lt;f(@id:t)&quot;5200&quot;&gt;&gt;&lt;r(@id:612)&quot;&quot;&lt;f(@id:v)&quot;1&quot;&gt;&lt;f(@id:t)&quot;3150&quot;&gt;&gt;&lt;r(@id:857)&quot;&quot;&lt;f(@id:v)&quot;1&quot;&gt;&lt;f(@id:t)&quot;3000&quot;&gt;&gt;&lt;r(@id:809)&quot;&quot;&lt;f(@id:v)&quot;2&quot;&gt;&lt;f(@id:t)&quot;2600&quot;&gt;&gt;&lt;r(@id:869)&quot;&quot;&lt;f(@id:v)&quot;1&quot;&gt;&lt;f(@id:t)&quot;4150&quot;&gt;&gt;&lt;r(@id:833)&quot;&quot;&lt;f(@id:v)&quot;1&quot;&gt;&lt;f(@id:t)&quot;5150&quot;&gt;&gt;&lt;r(@id:781)&quot;&quot;&lt;f(@id:v)&quot;1&quot;&gt;&lt;f(@id:t)&quot;5350&quot;&gt;&gt;&lt;r(@id:545)&quot;&quot;&lt;f(@id:v)&quot;2&quot;&gt;&lt;f(@id:t)&quot;4200&quot;&gt;&gt;&lt;r(@id:817)&quot;&quot;&lt;f(@id:v)&quot;1&quot;&gt;&lt;f(@id:t)&quot;2900&quot;&gt;&gt;&lt;r(@id:518)&quot;&quot;&lt;f(@id:v)&quot;2&quot;&gt;&lt;f(@id:t)&quot;4400&quot;&gt;&gt;&lt;r(@id:555)&quot;&quot;&lt;f(@id:v)&quot;1&quot;&gt;&lt;f(@id:t)&quot;4050&quot;&gt;&gt;&lt;r(@id:743)&quot;&quot;&lt;f(@id:v)&quot;1&quot;&gt;&lt;f(@id:t)&quot;4300&quot;&gt;&gt;&lt;r(@id:705)&quot;&quot;&lt;f(@id:v)&quot;2&quot;&gt;&lt;f(@id:t)&quot;5600&quot;&gt;&gt;&lt;r(@id:546)&quot;&quot;&lt;f(@id:v)&quot;2&quot;&gt;&lt;f(@id:t)&quot;2700&quot;&gt;&gt;&lt;r(@id:589)&quot;&quot;&lt;f(@id:v)&quot;1&quot;&gt;&lt;f(@id:t)&quot;4750&quot;&gt;&gt;&lt;r(@id:851)&quot;&quot;&lt;f(@id:v)&quot;1&quot;&gt;&lt;f(@id:t)&quot;4050&quot;&gt;&gt;&lt;r(@id:864)&quot;&quot;&lt;f(@id:v)&quot;1&quot;&gt;&lt;f(@id:t)&quot;3100&quot;&gt;&gt;&lt;r(@id:607)&quot;&quot;&lt;f(@id:v)&quot;2&quot;&gt;&lt;f(@id:t)&quot;4150&quot;&gt;&gt;&lt;r(@id:673)&quot;&quot;&lt;f(@id:v)&quot;2&quot;&gt;&lt;f(@id:t)&quot;3950&quot;&gt;&gt;&lt;r(@id:635)&quot;&quot;&lt;f(@id:v)&quot;1&quot;&gt;&lt;f(@id:t)&quot;5700&quot;&gt;&gt;&lt;r(@id:846)&quot;&quot;&lt;f(@id:v)&quot;2&quot;&gt;&lt;f(@id:t)&quot;6650&quot;&gt;&gt;&lt;r(@id:915)&quot;&quot;&lt;f(@id:v)&quot;1&quot;&gt;&lt;f(@id:t)&quot;5500&quot;&gt;&gt;&lt;r(@id:541)&quot;&quot;&lt;f(@id:v)&quot;1&quot;&gt;&lt;f(@id:t)&quot;5850&quot;&gt;&gt;&lt;r(@id:929)&quot;&quot;&lt;f(@id:v)&quot;1&quot;&gt;&lt;f(@id:t)&quot;7150&quot;&gt;&gt;&lt;r(@id:523)&quot;&quot;&lt;f(@id:v)&quot;2&quot;&gt;&lt;f(@id:t)&quot;5800&quot;&gt;&gt;&lt;r(@id:542)&quot;&quot;&lt;f(@id:v)&quot;1&quot;&gt;&lt;f(@id:t)&quot;4650&quot;&gt;&gt;&lt;r(@id:884)&quot;&quot;&lt;f(@id:v)&quot;1&quot;&gt;&lt;f(@id:t)&quot;7000&quot;&gt;&gt;&lt;r(@id:704)&quot;&quot;&lt;f(@id:v)&quot;2&quot;&gt;&lt;f(@id:t)&quot;4900&quot;&gt;&gt;&lt;r(@id:900)&quot;&quot;&lt;f(@id:v)&quot;1&quot;&gt;&lt;f(@id:t)&quot;6600&quot;&gt;&gt;&lt;r(@id:930)&quot;&quot;&lt;f(@id:v)&quot;2&quot;&gt;&lt;f(@id:t)&quot;3000&quot;&gt;&gt;&lt;r(@id:720)&quot;&quot;&lt;f(@id:v)&quot;1&quot;&gt;&lt;f(@id:t)&quot;3850&quot;&gt;&gt;&lt;r(@id:689)&quot;&quot;&lt;f(@id:v)&quot;2&quot;&gt;&lt;f(@id:t)&quot;4200&quot;&gt;&gt;&lt;r(@id:665)&quot;&quot;&lt;f(@id:v)&quot;2&quot;&gt;&lt;f(@id:t)&quot;4050&quot;&gt;&gt;&lt;r(@id:805)&quot;&quot;&lt;f(@id:v)&quot;1&quot;&gt;&lt;f(@id:t)&quot;4350&quot;&gt;&gt;&lt;r(@id:543)&quot;&quot;&lt;f(@id:v)&quot;2&quot;&gt;&lt;f(@id:t)&quot;5150&quot;&gt;&gt;&lt;r(@id:724)&quot;&quot;&lt;f(@id:v)&quot;2&quot;&gt;&lt;f(@id:t)&quot;4300&quot;&gt;&gt;&lt;r(@id:618)&quot;&quot;&lt;f(@id:v)&quot;2&quot;&gt;&lt;f(@id:t)&quot;11100&quot;&gt;&gt;&lt;r(@id:634)&quot;&quot;&lt;f(@id:v)&quot;1&quot;&gt;&lt;f(@id:t)&quot;5700&quot;&gt;&gt;&lt;r(@id:531)&quot;&quot;&lt;f(@id:v)&quot;3&quot;&gt;&lt;f(@id:t)&quot;5450&quot;&gt;&gt;&lt;r(@id:646)&quot;&quot;&lt;f(@id:v)&quot;2&quot;&gt;&lt;f(@id:t)&quot;5100&quot;&gt;&gt;&lt;r(@id:515)&quot;&quot;&lt;f(@id:v)&quot;1&quot;&gt;&lt;f(@id:t)&quot;3950&quot;&gt;&gt;&lt;r(@id:578)&quot;&quot;&lt;f(@id:v)&quot;1&quot;&gt;&lt;f(@id:t)&quot;7150&quot;&gt;&gt;&lt;r(@id:621)&quot;&quot;&lt;f(@id:v)&quot;1&quot;&gt;&lt;f(@id:t)&quot;5000&quot;&gt;&gt;&lt;r(@id:855)&quot;&quot;&lt;f(@id:v)&quot;1&quot;&gt;&lt;f(@id:t)&quot;4200&quot;&gt;&gt;&lt;r(@id:645)&quot;&quot;&lt;f(@id:v)&quot;1&quot;&gt;&lt;f(@id:t)&quot;5350&quot;&gt;&gt;&lt;r(@id:625)&quot;&quot;&lt;f(@id:v)&quot;1&quot;&gt;&lt;f(@id:t)&quot;5150&quot;&gt;&gt;&lt;r(@id:910)&quot;&quot;&lt;f(@id:v)&quot;1&quot;&gt;&lt;f(@id:t)&quot;3250&quot;&gt;&gt;&lt;r(@id:651)&quot;&quot;&lt;f(@id:v)&quot;1&quot;&gt;&lt;f(@id:t)&quot;7100&quot;&gt;&gt;&lt;r(@id:878)&quot;&quot;&lt;f(@id:v)&quot;1&quot;&gt;&lt;f(@id:t)&quot;3400&quot;&gt;&gt;&lt;r(@id:902)&quot;&quot;&lt;f(@id:v)&quot;2&quot;&gt;&lt;f(@id:t)&quot;5450&quot;&gt;&gt;&lt;r(@id:875)&quot;&quot;&lt;f(@id:v)&quot;1&quot;&gt;&lt;f(@id:t)&quot;3250&quot;&gt;&gt;&lt;r(@id:863)&quot;&quot;&lt;f(@id:v)&quot;2&quot;&gt;&lt;f(@id:t)&quot;7000&quot;&gt;&gt;&lt;r(@id:911)&quot;&quot;&lt;f(@id:v)&quot;1&quot;&gt;&lt;f(@id:t)&quot;4550&quot;&gt;&gt;&lt;r(@id:714)&quot;&quot;&lt;f(@id:v)&quot;1&quot;&gt;&lt;f(@id:t)&quot;7300&quot;&gt;&gt;&lt;r(@id:688)&quot;&quot;&lt;f(@id:v)&quot;1&quot;&gt;&lt;f(@id:t)&quot;8250&quot;&gt;&gt;&lt;r(@id:664)&quot;&quot;&lt;f(@id:v)&quot;2&quot;&gt;&lt;f(@id:t)&quot;4400&quot;&gt;&gt;&lt;r(@id:879)&quot;&quot;&lt;f(@id:v)&quot;1&quot;&gt;&lt;f(@id:t)&quot;4250&quot;&gt;&gt;&lt;r(@id:551)&quot;&quot;&lt;f(@id:v)&quot;1&quot;&gt;&lt;f(@id:t)&quot;5650&quot;&gt;&gt;&lt;r(@id:903)&quot;&quot;&lt;f(@id:v)&quot;2&quot;&gt;&lt;f(@id:t)&quot;7100&quot;&gt;&gt;&lt;r(@id:558)&quot;&quot;&lt;f(@id:v)&quot;1&quot;&gt;&lt;f(@id:t)&quot;7500&quot;&gt;&gt;&lt;r(@id:596)&quot;&quot;&lt;f(@id:v)&quot;2&quot;&gt;&lt;f(@id:t)&quot;6450&quot;&gt;&gt;&lt;r(@id:931)&quot;&quot;&lt;f(@id:v)&quot;1&quot;&gt;&lt;f(@id:t)&quot;9100&quot;&gt;&gt;&lt;r(@id:866)&quot;&quot;&lt;f(@id:v)&quot;2&quot;&gt;&lt;f(@id:t)&quot;8050&quot;&gt;&gt;&lt;r(@id:583)&quot;&quot;&lt;f(@id:v)&quot;1&quot;&gt;&lt;f(@id:t)&quot;9850&quot;&gt;&gt;&lt;r(@id:512)&quot;&quot;&lt;f(@id:v)&quot;2&quot;&gt;&lt;f(@id:t)&quot;9150&quot;&gt;&gt;&lt;r(@id:814)&quot;&quot;&lt;f(@id:v)&quot;1&quot;&gt;&lt;f(@id:t)&quot;9350&quot;&gt;&gt;&lt;r(@id:868)&quot;&quot;&lt;f(@id:v)&quot;2&quot;&gt;&lt;f(@id:t)&quot;9050&quot;&gt;&gt;&lt;r(@id:683)&quot;&quot;&lt;f(@id:v)&quot;1&quot;&gt;&lt;f(@id:t)&quot;9650&quot;&gt;&gt;&lt;r(@id:610)&quot;&quot;&lt;f(@id:v)&quot;2&quot;&gt;&lt;f(@id:t)&quot;6900&quot;&gt;&gt;&lt;r(@id:847)&quot;&quot;&lt;f(@id:v)&quot;1&quot;&gt;&lt;f(@id:t)&quot;7000&quot;&gt;&gt;&lt;r(@id:932)&quot;&quot;&lt;f(@id:v)&quot;1&quot;&gt;&lt;f(@id:t)&quot;7650&quot;&gt;&gt;&lt;r(@id:856)&quot;&quot;&lt;f(@id:v)&quot;1&quot;&gt;&lt;f(@id:t)&quot;6000&quot;&gt;&gt;&lt;r(@id:933)&quot;&quot;&lt;f(@id:v)&quot;1&quot;&gt;&lt;f(@id:t)&quot;9500&quot;&gt;&gt;&lt;r(@id:934)&quot;&quot;&lt;f(@id:v)&quot;1&quot;&gt;&lt;f(@id:t)&quot;8850&quot;&gt;&gt;&lt;r(@id:586)&quot;&quot;&lt;f(@id:v)&quot;1&quot;&gt;&lt;f(@id:t)&quot;9900&quot;&gt;&gt;&lt;r(@id:587)&quot;&quot;&lt;f(@id:v)&quot;1&quot;&gt;&lt;f(@id:t)&quot;9100&quot;&gt;&gt;&lt;r(@id:602)&quot;&quot;&lt;f(@id:v)&quot;1&quot;&gt;&lt;f(@id:t)&quot;7100&quot;&gt;&gt;&lt;r(@id:773)&quot;&quot;&lt;f(@id:v)&quot;1&quot;&gt;&lt;f(@id:t)&quot;4000&quot;&gt;&gt;&lt;r(@id:912)&quot;&quot;&lt;f(@id:v)&quot;1&quot;&gt;&lt;f(@id:t)&quot;9000&quot;&gt;&gt;&lt;r(@id:898)&quot;&quot;&lt;f(@id:v)&quot;1&quot;&gt;&lt;f(@id:t)&quot;6650&quot;&gt;&gt;&lt;r(@id:876)&quot;&quot;&lt;f(@id:v)&quot;3&quot;&gt;&lt;f(@id:t)&quot;8700&quot;&gt;&gt;&lt;r(@id:752)&quot;&quot;&lt;f(@id:v)&quot;2&quot;&gt;&lt;f(@id:t)&quot;4850&quot;&gt;&gt;&lt;r(@id:865)&quot;&quot;&lt;f(@id:v)&quot;3&quot;&gt;&lt;f(@id:t)&quot;10100&quot;&gt;&gt;&lt;r(@id:513)&quot;&quot;&lt;f(@id:v)&quot;2&quot;&gt;&lt;f(@id:t)&quot;4300&quot;&gt;&gt;&lt;r(@id:744)&quot;&quot;&lt;f(@id:v)&quot;1&quot;&gt;&lt;f(@id:t)&quot;9750&quot;&gt;&gt;&lt;r(@id:918)&quot;&quot;&lt;f(@id:v)&quot;1&quot;&gt;&lt;f(@id:t)&quot;8400&quot;&gt;&gt;&lt;r(@id:905)&quot;&quot;&lt;f(@id:v)&quot;2&quot;&gt;&lt;f(@id:t)&quot;8400&quot;&gt;&gt;&lt;r(@id:562)&quot;&quot;&lt;f(@id:v)&quot;1&quot;&gt;&lt;f(@id:t)&quot;5050&quot;&gt;&gt;&lt;r(@id:838)&quot;&quot;&lt;f(@id:v)&quot;1&quot;&gt;&lt;f(@id:t)&quot;12000&quot;&gt;&gt;&lt;r(@id:907)&quot;&quot;&lt;f(@id:v)&quot;2&quot;&gt;&lt;f(@id:t)&quot;11050&quot;&gt;&gt;&lt;r(@id:850)&quot;&quot;&lt;f(@id:v)&quot;1&quot;&gt;&lt;f(@id:t)&quot;10050&quot;&gt;&gt;&lt;r(@id:935)&quot;&quot;&lt;f(@id:v)&quot;2&quot;&gt;&lt;f(@id:t)&quot;12100&quot;&gt;&gt;&lt;r(@id:877)&quot;&quot;&lt;f(@id:v)&quot;2&quot;&gt;&lt;f(@id:t)&quot;8100&quot;&gt;&gt;&lt;r(@id:730)&quot;&quot;&lt;f(@id:v)&quot;3&quot;&gt;&lt;f(@id:t)&quot;11100&quot;&gt;&gt;&lt;r(@id:873)&quot;&quot;&lt;f(@id:v)&quot;2&quot;&gt;&lt;f(@id:t)&quot;4600&quot;&gt;&gt;&lt;r(@id:718)&quot;&quot;&lt;f(@id:v)&quot;2&quot;&gt;&lt;f(@id:t)&quot;12300&quot;&gt;&gt;&lt;r(@id:889)&quot;&quot;&lt;f(@id:v)&quot;2&quot;&gt;&lt;f(@id:t)&quot;8100&quot;&gt;&gt;&lt;r(@id:719)&quot;&quot;&lt;f(@id:v)&quot;1&quot;&gt;&lt;f(@id:t)&quot;12450&quot;&gt;&gt;&lt;r(@id:548)&quot;&quot;&lt;f(@id:v)&quot;2&quot;&gt;&lt;f(@id:t)&quot;12350&quot;&gt;&gt;&lt;r(@id:577)&quot;&quot;&lt;f(@id:v)&quot;2&quot;&gt;&lt;f(@id:t)&quot;13550&quot;&gt;&gt;&lt;r(@id:572)&quot;&quot;&lt;f(@id:v)&quot;2&quot;&gt;&lt;f(@id:t)&quot;12700&quot;&gt;&gt;&lt;r(@id:574)&quot;&quot;&lt;f(@id:v)&quot;1&quot;&gt;&lt;f(@id:t)&quot;9050&quot;&gt;&gt;&lt;r(@id:892)&quot;&quot;&lt;f(@id:v)&quot;1&quot;&gt;&lt;f(@id:t)&quot;9100&quot;&gt;&gt;&lt;r(@id:861)&quot;&quot;&lt;f(@id:v)&quot;1&quot;&gt;&lt;f(@id:t)&quot;7650&quot;&gt;&gt;&lt;r(@id:862)&quot;&quot;&lt;f(@id:v)&quot;1&quot;&gt;&lt;f(@id:t)&quot;9200&quot;&gt;&gt;&lt;r(@id:567)&quot;&quot;&lt;f(@id:v)&quot;1&quot;&gt;&lt;f(@id:t)&quot;6750&quot;&gt;&gt;&lt;r(@id:569)&quot;&quot;&lt;f(@id:v)&quot;1&quot;&gt;&lt;f(@id:t)&quot;7100&quot;&gt;&gt;&lt;r(@id:936)&quot;&quot;&lt;f(@id:v)&quot;1&quot;&gt;&lt;f(@id:t)&quot;14000&quot;&gt;&gt;&lt;r(@id:842)&quot;&quot;&lt;f(@id:v)&quot;2&quot;&gt;&lt;f(@id:t)&quot;12350&quot;&gt;&gt;&lt;r(@id:550)&quot;&quot;&lt;f(@id:v)&quot;1&quot;&gt;&lt;f(@id:t)&quot;17250&quot;&gt;&gt;&lt;r(@id:694)&quot;&quot;&lt;f(@id:v)&quot;1&quot;&gt;&lt;f(@id:t)&quot;16200&quot;&gt;&gt;&lt;r(@id:594)&quot;&quot;&lt;f(@id:v)&quot;1&quot;&gt;&lt;f(@id:t)&quot;6300&quot;&gt;&gt;&lt;r(@id:557)&quot;&quot;&lt;f(@id:v)&quot;3&quot;&gt;&lt;f(@id:t)&quot;17850&quot;&gt;&gt;&lt;r(@id:937)&quot;&quot;&lt;f(@id:v)&quot;2&quot;&gt;&lt;f(@id:t)&quot;11950&quot;&gt;&gt;&lt;r(@id:604)&quot;&quot;&lt;f(@id:v)&quot;1&quot;&gt;&lt;f(@id:t)&quot;17300&quot;&gt;&gt;&lt;r(@id:554)&quot;&quot;&lt;f(@id:v)&quot;1&quot;&gt;&lt;f(@id:t)&quot;16850&quot;&gt;&gt;&lt;r(@id:738)&quot;&quot;&lt;f(@id:v)&quot;2&quot;&gt;&lt;f(@id:t)&quot;15750&quot;&gt;&gt;&lt;r(@id:840)&quot;&quot;&lt;f(@id:v)&quot;1&quot;&gt;&lt;f(@id:t)&quot;18800&quot;&gt;&gt;&lt;r(@id:896)&quot;&quot;&lt;f(@id:v)&quot;1&quot;&gt;&lt;f(@id:t)&quot;24450&quot;&gt;&gt;&lt;r(@id:624)&quot;&quot;&lt;f(@id:v)&quot;2&quot;&gt;&lt;f(@id:t)&quot;25450&quot;&gt;&gt;&lt;r(@id:711)&quot;&quot;&lt;f(@id:v)&quot;1&quot;&gt;&lt;f(@id:t)&quot;35750&quot;&gt;&gt;&lt;r(@id:707)&quot;&quot;&lt;f(@id:v)&quot;1&quot;&gt;&lt;f(@id:t)&quot;24000&quot;&gt;&gt;&lt;r(@id:801)&quot;&quot;&lt;f(@id:v)&quot;2&quot;&gt;&lt;f(@id:t)&quot;17300&quot;&gt;&gt;&lt;r(@id:538)&quot;&quot;&lt;f(@id:v)&quot;2&quot;&gt;&lt;f(@id:t)&quot;28650&quot;&gt;&gt;&lt;r(@id:520)&quot;&quot;&lt;f(@id:v)&quot;2&quot;&gt;&lt;f(@id:t)&quot;19950&quot;&gt;&gt;&lt;r(@id:819)&quot;&quot;&lt;f(@id:v)&quot;3&quot;&gt;&lt;f(@id:t)&quot;33150&quot;&gt;&gt;&lt;r(@id:822)&quot;&quot;&lt;f(@id:v)&quot;3&quot;&gt;&lt;f(@id:t)&quot;33050&quot;&gt;&gt;&lt;r(@id:526)&quot;&quot;&lt;f(@id:v)&quot;1&quot;&gt;&lt;f(@id:t)&quot;35300&quot;&gt;&gt;&lt;r(@id:627)&quot;&quot;&lt;f(@id:v)&quot;1&quot;&gt;&lt;f(@id:t)&quot;35700&quot;&gt;&gt;&lt;r(@id:891)&quot;&quot;&lt;f(@id:v)&quot;2&quot;&gt;&lt;f(@id:t)&quot;35650&quot;&gt;&gt;&lt;r(@id:774)&quot;&quot;&lt;f(@id:v)&quot;1&quot;&gt;&lt;f(@id:t)&quot;47500&quot;&gt;&gt;&lt;r(@id:812)&quot;&quot;&lt;f(@id:v)&quot;2&quot;&gt;&lt;f(@id:t)&quot;42100&quot;&gt;&gt;&lt;r(@id:938)&quot;&quot;&lt;f(@id:v)&quot;2&quot;&gt;&lt;f(@id:t)&quot;49250&quot;&gt;&gt;&lt;r(@id:655)&quot;&quot;&lt;f(@id:v)&quot;2&quot;&gt;&lt;f(@id:t)&quot;56450&quot;&gt;&gt;&gt;&lt;d(@id:111)&quot;&quot;&lt;r(@id:603)&quot;&quot;&lt;f(@id:v)&quot;2&quot;&gt;&lt;f(@id:t)&quot;0&quot;&gt;&gt;&lt;r(@id:610)&quot;&quot;&lt;f(@id:v)&quot;1&quot;&gt;&lt;f(@id:t)&quot;3200&quot;&gt;&gt;&lt;r(@id:932)&quot;&quot;&lt;f(@id:v)&quot;3&quot;&gt;&lt;f(@id:t)&quot;0&quot;&gt;&gt;&lt;r(@id:857)&quot;&quot;&lt;f(@id:v)&quot;1&quot;&gt;&lt;f(@id:t)&quot;3450&quot;&gt;&gt;&lt;r(@id:619)&quot;&quot;&lt;f(@id:v)&quot;2&quot;&gt;&lt;f(@id:t)&quot;250&quot;&gt;&gt;&lt;r(@id:781)&quot;&quot;&lt;f(@id:v)&quot;2&quot;&gt;&lt;f(@id:t)&quot;3800&quot;&gt;&gt;&lt;r(@id:879)&quot;&quot;&lt;f(@id:v)&quot;2&quot;&gt;&lt;f(@id:t)&quot;4200&quot;&gt;&gt;&lt;r(@id:654)&quot;&quot;&lt;f(@id:v)&quot;2&quot;&gt;&lt;f(@id:t)&quot;1800&quot;&gt;&gt;&lt;r(@id:706)&quot;&quot;&lt;f(@id:v)&quot;2&quot;&gt;&lt;f(@id:t)&quot;4250&quot;&gt;&gt;&lt;r(@id:557)&quot;&quot;&lt;f(@id:v)&quot;1&quot;&gt;&lt;f(@id:t)&quot;4550&quot;&gt;&gt;&lt;r(@id:738)&quot;&quot;&lt;f(@id:v)&quot;2&quot;&gt;&lt;f(@id:t)&quot;3400&quot;&gt;&gt;&lt;r(@id:529)&quot;&quot;&lt;f(@id:v)&quot;2&quot;&gt;&lt;f(@id:t)&quot;4000&quot;&gt;&gt;&lt;r(@id:665)&quot;&quot;&lt;f(@id:v)&quot;1&quot;&gt;&lt;f(@id:t)&quot;3700&quot;&gt;&gt;&lt;r(@id:572)&quot;&quot;&lt;f(@id:v)&quot;3&quot;&gt;&lt;f(@id:t)&quot;3300&quot;&gt;&gt;&lt;r(@id:634)&quot;&quot;&lt;f(@id:v)&quot;2&quot;&gt;&lt;f(@id:t)&quot;4200&quot;&gt;&gt;&lt;r(@id:583)&quot;&quot;&lt;f(@id:v)&quot;1&quot;&gt;&lt;f(@id:t)&quot;3800&quot;&gt;&gt;&lt;r(@id:624)&quot;&quot;&lt;f(@id:v)&quot;2&quot;&gt;&lt;f(@id:t)&quot;3300&quot;&gt;&gt;&lt;r(@id:512)&quot;&quot;&lt;f(@id:v)&quot;2&quot;&gt;&lt;f(@id:t)&quot;2350&quot;&gt;&gt;&lt;r(@id:533)&quot;&quot;&lt;f(@id:v)&quot;2&quot;&gt;&lt;f(@id:t)&quot;4150&quot;&gt;&gt;&lt;r(@id:593)&quot;&quot;&lt;f(@id:v)&quot;2&quot;&gt;&lt;f(@id:t)&quot;4750&quot;&gt;&gt;&lt;r(@id:855)&quot;&quot;&lt;f(@id:v)&quot;1&quot;&gt;&lt;f(@id:t)&quot;4550&quot;&gt;&gt;&lt;r(@id:536)&quot;&quot;&lt;f(@id:v)&quot;2&quot;&gt;&lt;f(@id:t)&quot;0&quot;&gt;&gt;&lt;r(@id:908)&quot;&quot;&lt;f(@id:v)&quot;2&quot;&gt;&lt;f(@id:t)&quot;5200&quot;&gt;&gt;&lt;r(@id:850)&quot;&quot;&lt;f(@id:v)&quot;2&quot;&gt;&lt;f(@id:t)&quot;4750&quot;&gt;&gt;&lt;r(@id:628)&quot;&quot;&lt;f(@id:v)&quot;2&quot;&gt;&lt;f(@id:t)&quot;4250&quot;&gt;&gt;&lt;r(@id:587)&quot;&quot;&lt;f(@id:v)&quot;1&quot;&gt;&lt;f(@id:t)&quot;5950&quot;&gt;&gt;&lt;r(@id:860)&quot;&quot;&lt;f(@id:v)&quot;2&quot;&gt;&lt;f(@id:t)&quot;4750&quot;&gt;&gt;&lt;r(@id:795)&quot;&quot;&lt;f(@id:v)&quot;2&quot;&gt;&lt;f(@id:t)&quot;7450&quot;&gt;&gt;&lt;r(@id:896)&quot;&quot;&lt;f(@id:v)&quot;2&quot;&gt;&lt;f(@id:t)&quot;6300&quot;&gt;&gt;&lt;r(@id:905)&quot;&quot;&lt;f(@id:v)&quot;2&quot;&gt;&lt;f(@id:t)&quot;7200&quot;&gt;&gt;&lt;r(@id:894)&quot;&quot;&lt;f(@id:v)&quot;2&quot;&gt;&lt;f(@id:t)&quot;6400&quot;&gt;&gt;&lt;r(@id:611)&quot;&quot;&lt;f(@id:v)&quot;1&quot;&gt;&lt;f(@id:t)&quot;7100&quot;&gt;&gt;&lt;r(@id:563)&quot;&quot;&lt;f(@id:v)&quot;2&quot;&gt;&lt;f(@id:t)&quot;7950&quot;&gt;&gt;&lt;r(@id:874)&quot;&quot;&lt;f(@id:v)&quot;1&quot;&gt;&lt;f(@id:t)&quot;6850&quot;&gt;&gt;&lt;r(@id:856)&quot;&quot;&lt;f(@id:v)&quot;2&quot;&gt;&lt;f(@id:t)&quot;5950&quot;&gt;&gt;&lt;r(@id:708)&quot;&quot;&lt;f(@id:v)&quot;2&quot;&gt;&lt;f(@id:t)&quot;6850&quot;&gt;&gt;&lt;r(@id:554)&quot;&quot;&lt;f(@id:v)&quot;1&quot;&gt;&lt;f(@id:t)&quot;7500&quot;&gt;&gt;&lt;r(@id:878)&quot;&quot;&lt;f(@id:v)&quot;1&quot;&gt;&lt;f(@id:t)&quot;6100&quot;&gt;&gt;&lt;r(@id:695)&quot;&quot;&lt;f(@id:v)&quot;2&quot;&gt;&lt;f(@id:t)&quot;5600&quot;&gt;&gt;&lt;r(@id:875)&quot;&quot;&lt;f(@id:v)&quot;1&quot;&gt;&lt;f(@id:t)&quot;6800&quot;&gt;&gt;&lt;r(@id:517)&quot;&quot;&lt;f(@id:v)&quot;2&quot;&gt;&lt;f(@id:t)&quot;5850&quot;&gt;&gt;&lt;r(@id:869)&quot;&quot;&lt;f(@id:v)&quot;1&quot;&gt;&lt;f(@id:t)&quot;7150&quot;&gt;&gt;&lt;r(@id:546)&quot;&quot;&lt;f(@id:v)&quot;1&quot;&gt;&lt;f(@id:t)&quot;4000&quot;&gt;&gt;&lt;r(@id:697)&quot;&quot;&lt;f(@id:v)&quot;2&quot;&gt;&lt;f(@id:t)&quot;8500&quot;&gt;&gt;&lt;r(@id:773)&quot;&quot;&lt;f(@id:v)&quot;2&quot;&gt;&lt;f(@id:t)&quot;4150&quot;&gt;&gt;&lt;r(@id:898)&quot;&quot;&lt;f(@id:v)&quot;1&quot;&gt;&lt;f(@id:t)&quot;5350&quot;&gt;&gt;&lt;r(@id:883)&quot;&quot;&lt;f(@id:v)&quot;2&quot;&gt;&lt;f(@id:t)&quot;6600&quot;&gt;&gt;&lt;r(@id:903)&quot;&quot;&lt;f(@id:v)&quot;2&quot;&gt;&lt;f(@id:t)&quot;5400&quot;&gt;&gt;&lt;r(@id:548)&quot;&quot;&lt;f(@id:v)&quot;2&quot;&gt;&lt;f(@id:t)&quot;9500&quot;&gt;&gt;&lt;r(@id:752)&quot;&quot;&lt;f(@id:v)&quot;1&quot;&gt;&lt;f(@id:t)&quot;5200&quot;&gt;&gt;&lt;r(@id:677)&quot;&quot;&lt;f(@id:v)&quot;1&quot;&gt;&lt;f(@id:t)&quot;6700&quot;&gt;&gt;&lt;r(@id:918)&quot;&quot;&lt;f(@id:v)&quot;2&quot;&gt;&lt;f(@id:t)&quot;8200&quot;&gt;&gt;&lt;r(@id:689)&quot;&quot;&lt;f(@id:v)&quot;2&quot;&gt;&lt;f(@id:t)&quot;1500&quot;&gt;&gt;&lt;r(@id:811)&quot;&quot;&lt;f(@id:v)&quot;2&quot;&gt;&lt;f(@id:t)&quot;5550&quot;&gt;&gt;&lt;r(@id:577)&quot;&quot;&lt;f(@id:v)&quot;2&quot;&gt;&lt;f(@id:t)&quot;0&quot;&gt;&gt;&lt;r(@id:530)&quot;&quot;&lt;f(@id:v)&quot;2&quot;&gt;&lt;f(@id:t)&quot;6750&quot;&gt;&gt;&lt;r(@id:543)&quot;&quot;&lt;f(@id:v)&quot;2&quot;&gt;&lt;f(@id:t)&quot;5850&quot;&gt;&gt;&lt;r(@id:618)&quot;&quot;&lt;f(@id:v)&quot;2&quot;&gt;&lt;f(@id:t)&quot;3550&quot;&gt;&gt;&lt;r(@id:600)&quot;&quot;&lt;f(@id:v)&quot;2&quot;&gt;&lt;f(@id:t)&quot;10500&quot;&gt;&gt;&lt;r(@id:531)&quot;&quot;&lt;f(@id:v)&quot;2&quot;&gt;&lt;f(@id:t)&quot;5600&quot;&gt;&gt;&lt;r(@id:575)&quot;&quot;&lt;f(@id:v)&quot;2&quot;&gt;&lt;f(@id:t)&quot;5300&quot;&gt;&gt;&lt;r(@id:601)&quot;&quot;&lt;f(@id:v)&quot;2&quot;&gt;&lt;f(@id:t)&quot;6750&quot;&gt;&gt;&lt;r(@id:515)&quot;&quot;&lt;f(@id:v)&quot;2&quot;&gt;&lt;f(@id:t)&quot;5150&quot;&gt;&gt;&lt;r(@id:578)&quot;&quot;&lt;f(@id:v)&quot;2&quot;&gt;&lt;f(@id:t)&quot;6200&quot;&gt;&gt;&lt;r(@id:560)&quot;&quot;&lt;f(@id:v)&quot;1&quot;&gt;&lt;f(@id:t)&quot;3350&quot;&gt;&gt;&lt;r(@id:694)&quot;&quot;&lt;f(@id:v)&quot;1&quot;&gt;&lt;f(@id:t)&quot;8550&quot;&gt;&gt;&lt;r(@id:562)&quot;&quot;&lt;f(@id:v)&quot;1&quot;&gt;&lt;f(@id:t)&quot;200&quot;&gt;&gt;&lt;r(@id:564)&quot;&quot;&lt;f(@id:v)&quot;1&quot;&gt;&lt;f(@id:t)&quot;7500&quot;&gt;&gt;&lt;r(@id:762)&quot;&quot;&lt;f(@id:v)&quot;1&quot;&gt;&lt;f(@id:t)&quot;7900&quot;&gt;&gt;&lt;r(@id:683)&quot;&quot;&lt;f(@id:v)&quot;1&quot;&gt;&lt;f(@id:t)&quot;9450&quot;&gt;&gt;&lt;r(@id:731)&quot;&quot;&lt;f(@id:v)&quot;1&quot;&gt;&lt;f(@id:t)&quot;0&quot;&gt;&gt;&lt;r(@id:692)&quot;&quot;&lt;f(@id:v)&quot;3&quot;&gt;&lt;f(@id:t)&quot;3950&quot;&gt;&gt;&lt;r(@id:642)&quot;&quot;&lt;f(@id:v)&quot;2&quot;&gt;&lt;f(@id:t)&quot;4250&quot;&gt;&gt;&lt;r(@id:848)&quot;&quot;&lt;f(@id:v)&quot;2&quot;&gt;&lt;f(@id:t)&quot;10350&quot;&gt;&gt;&lt;r(@id:853)&quot;&quot;&lt;f(@id:v)&quot;2&quot;&gt;&lt;f(@id:t)&quot;9750&quot;&gt;&gt;&lt;r(@id:939)&quot;&quot;&lt;f(@id:v)&quot;1&quot;&gt;&lt;f(@id:t)&quot;10350&quot;&gt;&gt;&lt;r(@id:933)&quot;&quot;&lt;f(@id:v)&quot;1&quot;&gt;&lt;f(@id:t)&quot;7300&quot;&gt;&gt;&lt;r(@id:877)&quot;&quot;&lt;f(@id:v)&quot;1&quot;&gt;&lt;f(@id:t)&quot;9450&quot;&gt;&gt;&lt;r(@id:743)&quot;&quot;&lt;f(@id:v)&quot;2&quot;&gt;&lt;f(@id:t)&quot;11050&quot;&gt;&gt;&lt;r(@id:569)&quot;&quot;&lt;f(@id:v)&quot;2&quot;&gt;&lt;f(@id:t)&quot;200&quot;&gt;&gt;&lt;r(@id:598)&quot;&quot;&lt;f(@id:v)&quot;1&quot;&gt;&lt;f(@id:t)&quot;8150&quot;&gt;&gt;&lt;r(@id:589)&quot;&quot;&lt;f(@id:v)&quot;2&quot;&gt;&lt;f(@id:t)&quot;3900&quot;&gt;&gt;&lt;r(@id:912)&quot;&quot;&lt;f(@id:v)&quot;1&quot;&gt;&lt;f(@id:t)&quot;11450&quot;&gt;&gt;&lt;r(@id:876)&quot;&quot;&lt;f(@id:v)&quot;2&quot;&gt;&lt;f(@id:t)&quot;10350&quot;&gt;&gt;&lt;r(@id:915)&quot;&quot;&lt;f(@id:v)&quot;1&quot;&gt;&lt;f(@id:t)&quot;7400&quot;&gt;&gt;&lt;r(@id:865)&quot;&quot;&lt;f(@id:v)&quot;3&quot;&gt;&lt;f(@id:t)&quot;12550&quot;&gt;&gt;&lt;r(@id:523)&quot;&quot;&lt;f(@id:v)&quot;2&quot;&gt;&lt;f(@id:t)&quot;8200&quot;&gt;&gt;&lt;r(@id:525)&quot;&quot;&lt;f(@id:v)&quot;2&quot;&gt;&lt;f(@id:t)&quot;5600&quot;&gt;&gt;&lt;r(@id:550)&quot;&quot;&lt;f(@id:v)&quot;2&quot;&gt;&lt;f(@id:t)&quot;6500&quot;&gt;&gt;&lt;r(@id:558)&quot;&quot;&lt;f(@id:v)&quot;2&quot;&gt;&lt;f(@id:t)&quot;5150&quot;&gt;&gt;&lt;r(@id:608)&quot;&quot;&lt;f(@id:v)&quot;2&quot;&gt;&lt;f(@id:t)&quot;6550&quot;&gt;&gt;&lt;r(@id:900)&quot;&quot;&lt;f(@id:v)&quot;1&quot;&gt;&lt;f(@id:t)&quot;12500&quot;&gt;&gt;&lt;r(@id:604)&quot;&quot;&lt;f(@id:v)&quot;1&quot;&gt;&lt;f(@id:t)&quot;30600&quot;&gt;&gt;&lt;r(@id:615)&quot;&quot;&lt;f(@id:v)&quot;1&quot;&gt;&lt;f(@id:t)&quot;11650&quot;&gt;&gt;&lt;r(@id:890)&quot;&quot;&lt;f(@id:v)&quot;2&quot;&gt;&lt;f(@id:t)&quot;12900&quot;&gt;&gt;&lt;r(@id:819)&quot;&quot;&lt;f(@id:v)&quot;1&quot;&gt;&lt;f(@id:t)&quot;10050&quot;&gt;&gt;&lt;r(@id:720)&quot;&quot;&lt;f(@id:v)&quot;1&quot;&gt;&lt;f(@id:t)&quot;12100&quot;&gt;&gt;&lt;r(@id:872)&quot;&quot;&lt;f(@id:v)&quot;1&quot;&gt;&lt;f(@id:t)&quot;13600&quot;&gt;&gt;&lt;r(@id:629)&quot;&quot;&lt;f(@id:v)&quot;2&quot;&gt;&lt;f(@id:t)&quot;6000&quot;&gt;&gt;&lt;r(@id:576)&quot;&quot;&lt;f(@id:v)&quot;1&quot;&gt;&lt;f(@id:t)&quot;14850&quot;&gt;&gt;&lt;r(@id:748)&quot;&quot;&lt;f(@id:v)&quot;1&quot;&gt;&lt;f(@id:t)&quot;13500&quot;&gt;&gt;&lt;r(@id:934)&quot;&quot;&lt;f(@id:v)&quot;1&quot;&gt;&lt;f(@id:t)&quot;14850&quot;&gt;&gt;&lt;r(@id:586)&quot;&quot;&lt;f(@id:v)&quot;1&quot;&gt;&lt;f(@id:t)&quot;12850&quot;&gt;&gt;&lt;r(@id:809)&quot;&quot;&lt;f(@id:v)&quot;2&quot;&gt;&lt;f(@id:t)&quot;15950&quot;&gt;&gt;&lt;r(@id:863)&quot;&quot;&lt;f(@id:v)&quot;3&quot;&gt;&lt;f(@id:t)&quot;15750&quot;&gt;&gt;&lt;r(@id:891)&quot;&quot;&lt;f(@id:v)&quot;2&quot;&gt;&lt;f(@id:t)&quot;10750&quot;&gt;&gt;&lt;r(@id:845)&quot;&quot;&lt;f(@id:v)&quot;2&quot;&gt;&lt;f(@id:t)&quot;10250&quot;&gt;&gt;&lt;r(@id:911)&quot;&quot;&lt;f(@id:v)&quot;3&quot;&gt;&lt;f(@id:t)&quot;11100&quot;&gt;&gt;&lt;r(@id:776)&quot;&quot;&lt;f(@id:v)&quot;3&quot;&gt;&lt;f(@id:t)&quot;13150&quot;&gt;&gt;&lt;r(@id:521)&quot;&quot;&lt;f(@id:v)&quot;2&quot;&gt;&lt;f(@id:t)&quot;17200&quot;&gt;&gt;&lt;r(@id:526)&quot;&quot;&lt;f(@id:v)&quot;1&quot;&gt;&lt;f(@id:t)&quot;13550&quot;&gt;&gt;&lt;r(@id:931)&quot;&quot;&lt;f(@id:v)&quot;2&quot;&gt;&lt;f(@id:t)&quot;14400&quot;&gt;&gt;&lt;r(@id:596)&quot;&quot;&lt;f(@id:v)&quot;1&quot;&gt;&lt;f(@id:t)&quot;17350&quot;&gt;&gt;&lt;r(@id:646)&quot;&quot;&lt;f(@id:v)&quot;2&quot;&gt;&lt;f(@id:t)&quot;16450&quot;&gt;&gt;&lt;r(@id:928)&quot;&quot;&lt;f(@id:v)&quot;3&quot;&gt;&lt;f(@id:t)&quot;10950&quot;&gt;&gt;&lt;r(@id:742)&quot;&quot;&lt;f(@id:v)&quot;1&quot;&gt;&lt;f(@id:t)&quot;14150&quot;&gt;&gt;&lt;r(@id:651)&quot;&quot;&lt;f(@id:v)&quot;1&quot;&gt;&lt;f(@id:t)&quot;15600&quot;&gt;&gt;&lt;r(@id:613)&quot;&quot;&lt;f(@id:v)&quot;2&quot;&gt;&lt;f(@id:t)&quot;18100&quot;&gt;&gt;&lt;r(@id:674)&quot;&quot;&lt;f(@id:v)&quot;1&quot;&gt;&lt;f(@id:t)&quot;12000&quot;&gt;&gt;&lt;r(@id:541)&quot;&quot;&lt;f(@id:v)&quot;2&quot;&gt;&lt;f(@id:t)&quot;18150&quot;&gt;&gt;&lt;r(@id:920)&quot;&quot;&lt;f(@id:v)&quot;3&quot;&gt;&lt;f(@id:t)&quot;10750&quot;&gt;&gt;&lt;r(@id:881)&quot;&quot;&lt;f(@id:v)&quot;3&quot;&gt;&lt;f(@id:t)&quot;20650&quot;&gt;&gt;&lt;r(@id:940)&quot;&quot;&lt;f(@id:v)&quot;3&quot;&gt;&lt;f(@id:t)&quot;20900&quot;&gt;&gt;&lt;r(@id:707)&quot;&quot;&lt;f(@id:v)&quot;3&quot;&gt;&lt;f(@id:t)&quot;13300&quot;&gt;&gt;&lt;r(@id:838)&quot;&quot;&lt;f(@id:v)&quot;1&quot;&gt;&lt;f(@id:t)&quot;20650&quot;&gt;&gt;&lt;r(@id:822)&quot;&quot;&lt;f(@id:v)&quot;1&quot;&gt;&lt;f(@id:t)&quot;22650&quot;&gt;&gt;&lt;r(@id:851)&quot;&quot;&lt;f(@id:v)&quot;3&quot;&gt;&lt;f(@id:t)&quot;27150&quot;&gt;&gt;&lt;r(@id:540)&quot;&quot;&lt;f(@id:v)&quot;3&quot;&gt;&lt;f(@id:t)&quot;27900&quot;&gt;&gt;&lt;r(@id:859)&quot;&quot;&lt;f(@id:v)&quot;3&quot;&gt;&lt;f(@id:t)&quot;28200&quot;&gt;&gt;&lt;r(@id:574)&quot;&quot;&lt;f(@id:v)&quot;2&quot;&gt;&lt;f(@id:t)&quot;28350&quot;&gt;&gt;&lt;r(@id:544)&quot;&quot;&lt;f(@id:v)&quot;2&quot;&gt;&lt;f(@id:t)&quot;30100&quot;&gt;&gt;&lt;r(@id:711)&quot;&quot;&lt;f(@id:v)&quot;2&quot;&gt;&lt;f(@id:t)&quot;32500&quot;&gt;&gt;&lt;r(@id:735)&quot;&quot;&lt;f(@id:v)&quot;2&quot;&gt;&lt;f(@id:t)&quot;34200&quot;&gt;&gt;&lt;r(@id:653)&quot;&quot;&lt;f(@id:v)&quot;2&quot;&gt;&lt;f(@id:t)&quot;28400&quot;&gt;&gt;&lt;r(@id:710)&quot;&quot;&lt;f(@id:v)&quot;2&quot;&gt;&lt;f(@id:t)&quot;32550&quot;&gt;&gt;&lt;r(@id:817)&quot;&quot;&lt;f(@id:v)&quot;1&quot;&gt;&lt;f(@id:t)&quot;31850&quot;&gt;&gt;&lt;r(@id:780)&quot;&quot;&lt;f(@id:v)&quot;1&quot;&gt;&lt;f(@id:t)&quot;43800&quot;&gt;&gt;&lt;r(@id:925)&quot;&quot;&lt;f(@id:v)&quot;1&quot;&gt;&lt;f(@id:t)&quot;37850&quot;&gt;&gt;&lt;r(@id:774)&quot;&quot;&lt;f(@id:v)&quot;1&quot;&gt;&lt;f(@id:t)&quot;40400&quot;&gt;&gt;&lt;r(@id:538)&quot;&quot;&lt;f(@id:v)&quot;1&quot;&gt;&lt;f(@id:t)&quot;37050&quot;&gt;&gt;&lt;r(@id:758)&quot;&quot;&lt;f(@id:v)&quot;1&quot;&gt;&lt;f(@id:t)&quot;36650&quot;&gt;&gt;&lt;r(@id:534)&quot;&quot;&lt;f(@id:v)&quot;2&quot;&gt;&lt;f(@id:t)&quot;42850&quot;&gt;&gt;&lt;r(@id:870)&quot;&quot;&lt;f(@id:v)&quot;1&quot;&gt;&lt;f(@id:t)&quot;43700&quot;&gt;&gt;&lt;r(@id:941)&quot;&quot;&lt;f(@id:v)&quot;1&quot;&gt;&lt;f(@id:t)&quot;42950&quot;&gt;&gt;&lt;r(@id:542)&quot;&quot;&lt;f(@id:v)&quot;1&quot;&gt;&lt;f(@id:t)&quot;41000&quot;&gt;&gt;&gt;&lt;d(@id:113)&quot;&quot;&lt;r(@id:558)&quot;&quot;&lt;f(@id:v)&quot;2&quot;&gt;&lt;f(@id:t)&quot;0&quot;&gt;&gt;&lt;r(@id:603)&quot;&quot;&lt;f(@id:v)&quot;2&quot;&gt;&lt;f(@id:t)&quot;0&quot;&gt;&gt;&lt;r(@id:627)&quot;&quot;&lt;f(@id:v)&quot;2&quot;&gt;&lt;f(@id:t)&quot;150&quot;&gt;&gt;&lt;r(@id:876)&quot;&quot;&lt;f(@id:v)&quot;2&quot;&gt;&lt;f(@id:t)&quot;1000&quot;&gt;&gt;&lt;r(@id:654)&quot;&quot;&lt;f(@id:v)&quot;2&quot;&gt;&lt;f(@id:t)&quot;0&quot;&gt;&gt;&lt;r(@id:900)&quot;&quot;&lt;f(@id:v)&quot;2&quot;&gt;&lt;f(@id:t)&quot;2000&quot;&gt;&gt;&lt;r(@id:905)&quot;&quot;&lt;f(@id:v)&quot;1&quot;&gt;&lt;f(@id:t)&quot;1800&quot;&gt;&gt;&lt;r(@id:618)&quot;&quot;&lt;f(@id:v)&quot;2&quot;&gt;&lt;f(@id:t)&quot;2800&quot;&gt;&gt;&lt;r(@id:634)&quot;&quot;&lt;f(@id:v)&quot;1&quot;&gt;&lt;f(@id:t)&quot;2050&quot;&gt;&gt;&lt;r(@id:646)&quot;&quot;&lt;f(@id:v)&quot;2&quot;&gt;&lt;f(@id:t)&quot;0&quot;&gt;&gt;&lt;r(@id:748)&quot;&quot;&lt;f(@id:v)&quot;2&quot;&gt;&lt;f(@id:t)&quot;0&quot;&gt;&gt;&lt;r(@id:799)&quot;&quot;&lt;f(@id:v)&quot;2&quot;&gt;&lt;f(@id:t)&quot;1050&quot;&gt;&gt;&lt;r(@id:536)&quot;&quot;&lt;f(@id:v)&quot;1&quot;&gt;&lt;f(@id:t)&quot;0&quot;&gt;&gt;&lt;r(@id:707)&quot;&quot;&lt;f(@id:v)&quot;2&quot;&gt;&lt;f(@id:t)&quot;750&quot;&gt;&gt;&lt;r(@id:731)&quot;&quot;&lt;f(@id:v)&quot;1&quot;&gt;&lt;f(@id:t)&quot;2400&quot;&gt;&gt;&lt;r(@id:892)&quot;&quot;&lt;f(@id:v)&quot;2&quot;&gt;&lt;f(@id:t)&quot;2100&quot;&gt;&gt;&lt;r(@id:554)&quot;&quot;&lt;f(@id:v)&quot;1&quot;&gt;&lt;f(@id:t)&quot;3250&quot;&gt;&gt;&lt;r(@id:840)&quot;&quot;&lt;f(@id:v)&quot;2&quot;&gt;&lt;f(@id:t)&quot;1950&quot;&gt;&gt;&lt;r(@id:708)&quot;&quot;&lt;f(@id:v)&quot;1&quot;&gt;&lt;f(@id:t)&quot;35650&quot;&gt;&gt;&lt;r(@id:658)&quot;&quot;&lt;f(@id:v)&quot;2&quot;&gt;&lt;f(@id:t)&quot;3200&quot;&gt;&gt;&lt;r(@id:628)&quot;&quot;&lt;f(@id:v)&quot;2&quot;&gt;&lt;f(@id:t)&quot;0&quot;&gt;&gt;&lt;r(@id:619)&quot;&quot;&lt;f(@id:v)&quot;2&quot;&gt;&lt;f(@id:t)&quot;0&quot;&gt;&gt;&lt;r(@id:567)&quot;&quot;&lt;f(@id:v)&quot;2&quot;&gt;&lt;f(@id:t)&quot;0&quot;&gt;&gt;&lt;r(@id:942)&quot;&quot;&lt;f(@id:v)&quot;1&quot;&gt;&lt;f(@id:t)&quot;0&quot;&gt;&gt;&lt;r(@id:781)&quot;&quot;&lt;f(@id:v)&quot;2&quot;&gt;&lt;f(@id:t)&quot;3600&quot;&gt;&gt;&lt;r(@id:545)&quot;&quot;&lt;f(@id:v)&quot;1&quot;&gt;&lt;f(@id:t)&quot;3100&quot;&gt;&gt;&lt;r(@id:555)&quot;&quot;&lt;f(@id:v)&quot;2&quot;&gt;&lt;f(@id:t)&quot;2900&quot;&gt;&gt;&lt;r(@id:569)&quot;&quot;&lt;f(@id:v)&quot;2&quot;&gt;&lt;f(@id:t)&quot;3250&quot;&gt;&gt;&lt;r(@id:885)&quot;&quot;&lt;f(@id:v)&quot;2&quot;&gt;&lt;f(@id:t)&quot;4200&quot;&gt;&gt;&lt;r(@id:598)&quot;&quot;&lt;f(@id:v)&quot;2&quot;&gt;&lt;f(@id:t)&quot;4250&quot;&gt;&gt;&lt;r(@id:773)&quot;&quot;&lt;f(@id:v)&quot;2&quot;&gt;&lt;f(@id:t)&quot;3450&quot;&gt;&gt;&lt;r(@id:723)&quot;&quot;&lt;f(@id:v)&quot;2&quot;&gt;&lt;f(@id:t)&quot;4550&quot;&gt;&gt;&lt;r(@id:616)&quot;&quot;&lt;f(@id:v)&quot;2&quot;&gt;&lt;f(@id:t)&quot;3400&quot;&gt;&gt;&lt;r(@id:903)&quot;&quot;&lt;f(@id:v)&quot;2&quot;&gt;&lt;f(@id:t)&quot;500&quot;&gt;&gt;&lt;r(@id:540)&quot;&quot;&lt;f(@id:v)&quot;1&quot;&gt;&lt;f(@id:t)&quot;2300&quot;&gt;&gt;&lt;r(@id:521)&quot;&quot;&lt;f(@id:v)&quot;1&quot;&gt;&lt;f(@id:t)&quot;17150&quot;&gt;&gt;&lt;r(@id:758)&quot;&quot;&lt;f(@id:v)&quot;1&quot;&gt;&lt;f(@id:t)&quot;3850&quot;&gt;&gt;&lt;r(@id:865)&quot;&quot;&lt;f(@id:v)&quot;2&quot;&gt;&lt;f(@id:t)&quot;4900&quot;&gt;&gt;&lt;r(@id:706)&quot;&quot;&lt;f(@id:v)&quot;2&quot;&gt;&lt;f(@id:t)&quot;3050&quot;&gt;&gt;&lt;r(@id:744)&quot;&quot;&lt;f(@id:v)&quot;2&quot;&gt;&lt;f(@id:t)&quot;5000&quot;&gt;&gt;&lt;r(@id:529)&quot;&quot;&lt;f(@id:v)&quot;2&quot;&gt;&lt;f(@id:t)&quot;4350&quot;&gt;&gt;&lt;r(@id:543)&quot;&quot;&lt;f(@id:v)&quot;2&quot;&gt;&lt;f(@id:t)&quot;3200&quot;&gt;&gt;&lt;r(@id:531)&quot;&quot;&lt;f(@id:v)&quot;2&quot;&gt;&lt;f(@id:t)&quot;4850&quot;&gt;&gt;&lt;r(@id:859)&quot;&quot;&lt;f(@id:v)&quot;2&quot;&gt;&lt;f(@id:t)&quot;5550&quot;&gt;&gt;&lt;r(@id:574)&quot;&quot;&lt;f(@id:v)&quot;2&quot;&gt;&lt;f(@id:t)&quot;4350&quot;&gt;&gt;&lt;r(@id:561)&quot;&quot;&lt;f(@id:v)&quot;2&quot;&gt;&lt;f(@id:t)&quot;1550&quot;&gt;&gt;&lt;r(@id:575)&quot;&quot;&lt;f(@id:v)&quot;2&quot;&gt;&lt;f(@id:t)&quot;4650&quot;&gt;&gt;&lt;r(@id:601)&quot;&quot;&lt;f(@id:v)&quot;2&quot;&gt;&lt;f(@id:t)&quot;5050&quot;&gt;&gt;&lt;r(@id:583)&quot;&quot;&lt;f(@id:v)&quot;2&quot;&gt;&lt;f(@id:t)&quot;3300&quot;&gt;&gt;&lt;r(@id:624)&quot;&quot;&lt;f(@id:v)&quot;2&quot;&gt;&lt;f(@id:t)&quot;3050&quot;&gt;&gt;&lt;r(@id:512)&quot;&quot;&lt;f(@id:v)&quot;2&quot;&gt;&lt;f(@id:t)&quot;5300&quot;&gt;&gt;&lt;r(@id:560)&quot;&quot;&lt;f(@id:v)&quot;1&quot;&gt;&lt;f(@id:t)&quot;3350&quot;&gt;&gt;&lt;r(@id:534)&quot;&quot;&lt;f(@id:v)&quot;1&quot;&gt;&lt;f(@id:t)&quot;3150&quot;&gt;&gt;&lt;r(@id:593)&quot;&quot;&lt;f(@id:v)&quot;2&quot;&gt;&lt;f(@id:t)&quot;4750&quot;&gt;&gt;&lt;r(@id:855)&quot;&quot;&lt;f(@id:v)&quot;2&quot;&gt;&lt;f(@id:t)&quot;4550&quot;&gt;&gt;&lt;r(@id:564)&quot;&quot;&lt;f(@id:v)&quot;1&quot;&gt;&lt;f(@id:t)&quot;5150&quot;&gt;&gt;&lt;r(@id:787)&quot;&quot;&lt;f(@id:v)&quot;2&quot;&gt;&lt;f(@id:t)&quot;6000&quot;&gt;&gt;&lt;r(@id:856)&quot;&quot;&lt;f(@id:v)&quot;2&quot;&gt;&lt;f(@id:t)&quot;4550&quot;&gt;&gt;&lt;r(@id:902)&quot;&quot;&lt;f(@id:v)&quot;2&quot;&gt;&lt;f(@id:t)&quot;4450&quot;&gt;&gt;&lt;r(@id:589)&quot;&quot;&lt;f(@id:v)&quot;2&quot;&gt;&lt;f(@id:t)&quot;5100&quot;&gt;&gt;&lt;r(@id:607)&quot;&quot;&lt;f(@id:v)&quot;2&quot;&gt;&lt;f(@id:t)&quot;4600&quot;&gt;&gt;&lt;r(@id:842)&quot;&quot;&lt;f(@id:v)&quot;2&quot;&gt;&lt;f(@id:t)&quot;4250&quot;&gt;&gt;&lt;r(@id:915)&quot;&quot;&lt;f(@id:v)&quot;1&quot;&gt;&lt;f(@id:t)&quot;2900&quot;&gt;&gt;&lt;r(@id:929)&quot;&quot;&lt;f(@id:v)&quot;2&quot;&gt;&lt;f(@id:t)&quot;33800&quot;&gt;&gt;&lt;r(@id:525)&quot;&quot;&lt;f(@id:v)&quot;2&quot;&gt;&lt;f(@id:t)&quot;5150&quot;&gt;&gt;&lt;r(@id:550)&quot;&quot;&lt;f(@id:v)&quot;2&quot;&gt;&lt;f(@id:t)&quot;5400&quot;&gt;&gt;&lt;r(@id:596)&quot;&quot;&lt;f(@id:v)&quot;2&quot;&gt;&lt;f(@id:t)&quot;5150&quot;&gt;&gt;&lt;r(@id:608)&quot;&quot;&lt;f(@id:v)&quot;2&quot;&gt;&lt;f(@id:t)&quot;6100&quot;&gt;&gt;&lt;r(@id:884)&quot;&quot;&lt;f(@id:v)&quot;2&quot;&gt;&lt;f(@id:t)&quot;5350&quot;&gt;&gt;&lt;r(@id:704)&quot;&quot;&lt;f(@id:v)&quot;2&quot;&gt;&lt;f(@id:t)&quot;5450&quot;&gt;&gt;&lt;r(@id:811)&quot;&quot;&lt;f(@id:v)&quot;2&quot;&gt;&lt;f(@id:t)&quot;3100&quot;&gt;&gt;&lt;r(@id:805)&quot;&quot;&lt;f(@id:v)&quot;1&quot;&gt;&lt;f(@id:t)&quot;5250&quot;&gt;&gt;&lt;r(@id:544)&quot;&quot;&lt;f(@id:v)&quot;2&quot;&gt;&lt;f(@id:t)&quot;8000&quot;&gt;&gt;&lt;r(@id:682)&quot;&quot;&lt;f(@id:v)&quot;2&quot;&gt;&lt;f(@id:t)&quot;6350&quot;&gt;&gt;&lt;r(@id:515)&quot;&quot;&lt;f(@id:v)&quot;2&quot;&gt;&lt;f(@id:t)&quot;3250&quot;&gt;&gt;&lt;r(@id:578)&quot;&quot;&lt;f(@id:v)&quot;2&quot;&gt;&lt;f(@id:t)&quot;6900&quot;&gt;&gt;&lt;r(@id:621)&quot;&quot;&lt;f(@id:v)&quot;2&quot;&gt;&lt;f(@id:t)&quot;4350&quot;&gt;&gt;&lt;r(@id:562)&quot;&quot;&lt;f(@id:v)&quot;2&quot;&gt;&lt;f(@id:t)&quot;6350&quot;&gt;&gt;&lt;r(@id:683)&quot;&quot;&lt;f(@id:v)&quot;3&quot;&gt;&lt;f(@id:t)&quot;5450&quot;&gt;&gt;&lt;r(@id:874)&quot;&quot;&lt;f(@id:v)&quot;2&quot;&gt;&lt;f(@id:t)&quot;5950&quot;&gt;&gt;&lt;r(@id:735)&quot;&quot;&lt;f(@id:v)&quot;2&quot;&gt;&lt;f(@id:t)&quot;5100&quot;&gt;&gt;&lt;r(@id:934)&quot;&quot;&lt;f(@id:v)&quot;2&quot;&gt;&lt;f(@id:t)&quot;45650&quot;&gt;&gt;&lt;r(@id:517)&quot;&quot;&lt;f(@id:v)&quot;1&quot;&gt;&lt;f(@id:t)&quot;4000&quot;&gt;&gt;&lt;r(@id:774)&quot;&quot;&lt;f(@id:v)&quot;2&quot;&gt;&lt;f(@id:t)&quot;6600&quot;&gt;&gt;&lt;r(@id:875)&quot;&quot;&lt;f(@id:v)&quot;2&quot;&gt;&lt;f(@id:t)&quot;8350&quot;&gt;&gt;&lt;r(@id:943)&quot;&quot;&lt;f(@id:v)&quot;2&quot;&gt;&lt;f(@id:t)&quot;4550&quot;&gt;&gt;&lt;r(@id:587)&quot;&quot;&lt;f(@id:v)&quot;1&quot;&gt;&lt;f(@id:t)&quot;4300&quot;&gt;&gt;&lt;r(@id:863)&quot;&quot;&lt;f(@id:v)&quot;2&quot;&gt;&lt;f(@id:t)&quot;8100&quot;&gt;&gt;&lt;r(@id:546)&quot;&quot;&lt;f(@id:v)&quot;2&quot;&gt;&lt;f(@id:t)&quot;7200&quot;&gt;&gt;&lt;r(@id:822)&quot;&quot;&lt;f(@id:v)&quot;2&quot;&gt;&lt;f(@id:t)&quot;8950&quot;&gt;&gt;&lt;r(@id:911)&quot;&quot;&lt;f(@id:v)&quot;2&quot;&gt;&lt;f(@id:t)&quot;8100&quot;&gt;&gt;&lt;r(@id:688)&quot;&quot;&lt;f(@id:v)&quot;2&quot;&gt;&lt;f(@id:t)&quot;4800&quot;&gt;&gt;&lt;r(@id:664)&quot;&quot;&lt;f(@id:v)&quot;2&quot;&gt;&lt;f(@id:t)&quot;6150&quot;&gt;&gt;&lt;r(@id:570)&quot;&quot;&lt;f(@id:v)&quot;2&quot;&gt;&lt;f(@id:t)&quot;4250&quot;&gt;&gt;&lt;r(@id:548)&quot;&quot;&lt;f(@id:v)&quot;2&quot;&gt;&lt;f(@id:t)&quot;9850&quot;&gt;&gt;&lt;r(@id:523)&quot;&quot;&lt;f(@id:v)&quot;2&quot;&gt;&lt;f(@id:t)&quot;7150&quot;&gt;&gt;&lt;r(@id:896)&quot;&quot;&lt;f(@id:v)&quot;3&quot;&gt;&lt;f(@id:t)&quot;9150&quot;&gt;&gt;&lt;r(@id:677)&quot;&quot;&lt;f(@id:v)&quot;2&quot;&gt;&lt;f(@id:t)&quot;4750&quot;&gt;&gt;&lt;r(@id:526)&quot;&quot;&lt;f(@id:v)&quot;2&quot;&gt;&lt;f(@id:t)&quot;9650&quot;&gt;&gt;&lt;r(@id:931)&quot;&quot;&lt;f(@id:v)&quot;1&quot;&gt;&lt;f(@id:t)&quot;7650&quot;&gt;&gt;&lt;r(@id:711)&quot;&quot;&lt;f(@id:v)&quot;2&quot;&gt;&lt;f(@id:t)&quot;10150&quot;&gt;&gt;&lt;r(@id:594)&quot;&quot;&lt;f(@id:v)&quot;2&quot;&gt;&lt;f(@id:t)&quot;2250&quot;&gt;&gt;&lt;r(@id:604)&quot;&quot;&lt;f(@id:v)&quot;2&quot;&gt;&lt;f(@id:t)&quot;11000&quot;&gt;&gt;&lt;r(@id:742)&quot;&quot;&lt;f(@id:v)&quot;2&quot;&gt;&lt;f(@id:t)&quot;9450&quot;&gt;&gt;&lt;r(@id:850)&quot;&quot;&lt;f(@id:v)&quot;2&quot;&gt;&lt;f(@id:t)&quot;5000&quot;&gt;&gt;&lt;r(@id:869)&quot;&quot;&lt;f(@id:v)&quot;2&quot;&gt;&lt;f(@id:t)&quot;6350&quot;&gt;&gt;&lt;r(@id:833)&quot;&quot;&lt;f(@id:v)&quot;2&quot;&gt;&lt;f(@id:t)&quot;6500&quot;&gt;&gt;&lt;r(@id:899)&quot;&quot;&lt;f(@id:v)&quot;2&quot;&gt;&lt;f(@id:t)&quot;8200&quot;&gt;&gt;&lt;r(@id:551)&quot;&quot;&lt;f(@id:v)&quot;2&quot;&gt;&lt;f(@id:t)&quot;9600&quot;&gt;&gt;&lt;r(@id:542)&quot;&quot;&lt;f(@id:v)&quot;2&quot;&gt;&lt;f(@id:t)&quot;12150&quot;&gt;&gt;&lt;r(@id:866)&quot;&quot;&lt;f(@id:v)&quot;2&quot;&gt;&lt;f(@id:t)&quot;9200&quot;&gt;&gt;&lt;r(@id:665)&quot;&quot;&lt;f(@id:v)&quot;2&quot;&gt;&lt;f(@id:t)&quot;5800&quot;&gt;&gt;&lt;r(@id:611)&quot;&quot;&lt;f(@id:v)&quot;2&quot;&gt;&lt;f(@id:t)&quot;12050&quot;&gt;&gt;&lt;r(@id:694)&quot;&quot;&lt;f(@id:v)&quot;2&quot;&gt;&lt;f(@id:t)&quot;7300&quot;&gt;&gt;&lt;r(@id:645)&quot;&quot;&lt;f(@id:v)&quot;2&quot;&gt;&lt;f(@id:t)&quot;4750&quot;&gt;&gt;&lt;r(@id:563)&quot;&quot;&lt;f(@id:v)&quot;2&quot;&gt;&lt;f(@id:t)&quot;9700&quot;&gt;&gt;&lt;r(@id:932)&quot;&quot;&lt;f(@id:v)&quot;2&quot;&gt;&lt;f(@id:t)&quot;8050&quot;&gt;&gt;&lt;r(@id:586)&quot;&quot;&lt;f(@id:v)&quot;2&quot;&gt;&lt;f(@id:t)&quot;7850&quot;&gt;&gt;&lt;r(@id:809)&quot;&quot;&lt;f(@id:v)&quot;1&quot;&gt;&lt;f(@id:t)&quot;4700&quot;&gt;&gt;&lt;r(@id:730)&quot;&quot;&lt;f(@id:v)&quot;2&quot;&gt;&lt;f(@id:t)&quot;14550&quot;&gt;&gt;&lt;r(@id:817)&quot;&quot;&lt;f(@id:v)&quot;2&quot;&gt;&lt;f(@id:t)&quot;4750&quot;&gt;&gt;&lt;r(@id:710)&quot;&quot;&lt;f(@id:v)&quot;2&quot;&gt;&lt;f(@id:t)&quot;11000&quot;&gt;&gt;&lt;r(@id:838)&quot;&quot;&lt;f(@id:v)&quot;2&quot;&gt;&lt;f(@id:t)&quot;15150&quot;&gt;&gt;&lt;r(@id:602)&quot;&quot;&lt;f(@id:v)&quot;2&quot;&gt;&lt;f(@id:t)&quot;15500&quot;&gt;&gt;&lt;r(@id:541)&quot;&quot;&lt;f(@id:v)&quot;2&quot;&gt;&lt;f(@id:t)&quot;17600&quot;&gt;&gt;&lt;r(@id:572)&quot;&quot;&lt;f(@id:v)&quot;2&quot;&gt;&lt;f(@id:t)&quot;17150&quot;&gt;&gt;&lt;r(@id:785)&quot;&quot;&lt;f(@id:v)&quot;2&quot;&gt;&lt;f(@id:t)&quot;16200&quot;&gt;&gt;&lt;r(@id:557)&quot;&quot;&lt;f(@id:v)&quot;2&quot;&gt;&lt;f(@id:t)&quot;16450&quot;&gt;&gt;&lt;r(@id:738)&quot;&quot;&lt;f(@id:v)&quot;2&quot;&gt;&lt;f(@id:t)&quot;16050&quot;&gt;&gt;&lt;r(@id:944)&quot;&quot;&lt;f(@id:v)&quot;2&quot;&gt;&lt;f(@id:t)&quot;16150&quot;&gt;&gt;&lt;r(@id:612)&quot;&quot;&lt;f(@id:v)&quot;2&quot;&gt;&lt;f(@id:t)&quot;16700&quot;&gt;&gt;&lt;r(@id:857)&quot;&quot;&lt;f(@id:v)&quot;2&quot;&gt;&lt;f(@id:t)&quot;17850&quot;&gt;&gt;&lt;r(@id:891)&quot;&quot;&lt;f(@id:v)&quot;2&quot;&gt;&lt;f(@id:t)&quot;18850&quot;&gt;&gt;&lt;r(@id:697)&quot;&quot;&lt;f(@id:v)&quot;1&quot;&gt;&lt;f(@id:t)&quot;33850&quot;&gt;&gt;&lt;r(@id:864)&quot;&quot;&lt;f(@id:v)&quot;2&quot;&gt;&lt;f(@id:t)&quot;20800&quot;&gt;&gt;&lt;r(@id:629)&quot;&quot;&lt;f(@id:v)&quot;2&quot;&gt;&lt;f(@id:t)&quot;20600&quot;&gt;&gt;&lt;r(@id:610)&quot;&quot;&lt;f(@id:v)&quot;1&quot;&gt;&lt;f(@id:t)&quot;18500&quot;&gt;&gt;&lt;r(@id:513)&quot;&quot;&lt;f(@id:v)&quot;1&quot;&gt;&lt;f(@id:t)&quot;22000&quot;&gt;&gt;&lt;r(@id:538)&quot;&quot;&lt;f(@id:v)&quot;2&quot;&gt;&lt;f(@id:t)&quot;22550&quot;&gt;&gt;&lt;r(@id:674)&quot;&quot;&lt;f(@id:v)&quot;2&quot;&gt;&lt;f(@id:t)&quot;25500&quot;&gt;&gt;&lt;r(@id:733)&quot;&quot;&lt;f(@id:v)&quot;3&quot;&gt;&lt;f(@id:t)&quot;23750&quot;&gt;&gt;&lt;r(@id:889)&quot;&quot;&lt;f(@id:v)&quot;2&quot;&gt;&lt;f(@id:t)&quot;24300&quot;&gt;&gt;&lt;r(@id:720)&quot;&quot;&lt;f(@id:v)&quot;2&quot;&gt;&lt;f(@id:t)&quot;25650&quot;&gt;&gt;&lt;r(@id:847)&quot;&quot;&lt;f(@id:v)&quot;2&quot;&gt;&lt;f(@id:t)&quot;29650&quot;&gt;&gt;&lt;r(@id:853)&quot;&quot;&lt;f(@id:v)&quot;2&quot;&gt;&lt;f(@id:t)&quot;25300&quot;&gt;&gt;&lt;r(@id:722)&quot;&quot;&lt;f(@id:v)&quot;1&quot;&gt;&lt;f(@id:t)&quot;27850&quot;&gt;&gt;&lt;r(@id:719)&quot;&quot;&lt;f(@id:v)&quot;1&quot;&gt;&lt;f(@id:t)&quot;30050&quot;&gt;&gt;&lt;r(@id:924)&quot;&quot;&lt;f(@id:v)&quot;2&quot;&gt;&lt;f(@id:t)&quot;24000&quot;&gt;&gt;&lt;r(@id:701)&quot;&quot;&lt;f(@id:v)&quot;2&quot;&gt;&lt;f(@id:t)&quot;29150&quot;&gt;&gt;&lt;r(@id:689)&quot;&quot;&lt;f(@id:v)&quot;2&quot;&gt;&lt;f(@id:t)&quot;33050&quot;&gt;&gt;&lt;r(@id:886)&quot;&quot;&lt;f(@id:v)&quot;2&quot;&gt;&lt;f(@id:t)&quot;31050&quot;&gt;&gt;&lt;r(@id:926)&quot;&quot;&lt;f(@id:v)&quot;2&quot;&gt;&lt;f(@id:t)&quot;33750&quot;&gt;&gt;&lt;r(@id:918)&quot;&quot;&lt;f(@id:v)&quot;1&quot;&gt;&lt;f(@id:t)&quot;40600&quot;&gt;&gt;&lt;r(@id:851)&quot;&quot;&lt;f(@id:v)&quot;3&quot;&gt;&lt;f(@id:t)&quot;39500&quot;&gt;&gt;&lt;r(@id:937)&quot;&quot;&lt;f(@id:v)&quot;3&quot;&gt;&lt;f(@id:t)&quot;37700&quot;&gt;&gt;&lt;r(@id:873)&quot;&quot;&lt;f(@id:v)&quot;2&quot;&gt;&lt;f(@id:t)&quot;50550&quot;&gt;&gt;&lt;r(@id:577)&quot;&quot;&lt;f(@id:v)&quot;3&quot;&gt;&lt;f(@id:t)&quot;52300&quot;&gt;&gt;&gt;&lt;d(@id:114)&quot;&quot;&lt;r(@id:805)&quot;&quot;&lt;f(@id:v)&quot;1&quot;&gt;&lt;f(@id:t)&quot;0&quot;&gt;&gt;&lt;r(@id:889)&quot;&quot;&lt;f(@id:v)&quot;3&quot;&gt;&lt;f(@id:t)&quot;1700&quot;&gt;&gt;&lt;r(@id:927)&quot;&quot;&lt;f(@id:v)&quot;1&quot;&gt;&lt;f(@id:t)&quot;1450&quot;&gt;&gt;&lt;r(@id:654)&quot;&quot;&lt;f(@id:v)&quot;1&quot;&gt;&lt;f(@id:t)&quot;0&quot;&gt;&gt;&lt;r(@id:627)&quot;&quot;&lt;f(@id:v)&quot;1&quot;&gt;&lt;f(@id:t)&quot;3250&quot;&gt;&gt;&lt;r(@id:648)&quot;&quot;&lt;f(@id:v)&quot;1&quot;&gt;&lt;f(@id:t)&quot;2200&quot;&gt;&gt;&lt;r(@id:945)&quot;&quot;&lt;f(@id:v)&quot;3&quot;&gt;&lt;f(@id:t)&quot;50&quot;&gt;&gt;&lt;r(@id:932)&quot;&quot;&lt;f(@id:v)&quot;1&quot;&gt;&lt;f(@id:t)&quot;1750&quot;&gt;&gt;&lt;r(@id:925)&quot;&quot;&lt;f(@id:v)&quot;1&quot;&gt;&lt;f(@id:t)&quot;3300&quot;&gt;&gt;&lt;r(@id:946)&quot;&quot;&lt;f(@id:v)&quot;1&quot;&gt;&lt;f(@id:t)&quot;3950&quot;&gt;&gt;&lt;r(@id:842)&quot;&quot;&lt;f(@id:v)&quot;3&quot;&gt;&lt;f(@id:t)&quot;300&quot;&gt;&gt;&lt;r(@id:752)&quot;&quot;&lt;f(@id:v)&quot;3&quot;&gt;&lt;f(@id:t)&quot;3150&quot;&gt;&gt;&lt;r(@id:675)&quot;&quot;&lt;f(@id:v)&quot;2&quot;&gt;&lt;f(@id:t)&quot;350&quot;&gt;&gt;&lt;r(@id:521)&quot;&quot;&lt;f(@id:v)&quot;1&quot;&gt;&lt;f(@id:t)&quot;5250&quot;&gt;&gt;&lt;r(@id:676)&quot;&quot;&lt;f(@id:v)&quot;1&quot;&gt;&lt;f(@id:t)&quot;3050&quot;&gt;&gt;&lt;r(@id:525)&quot;&quot;&lt;f(@id:v)&quot;1&quot;&gt;&lt;f(@id:t)&quot;4550&quot;&gt;&gt;&lt;r(@id:924)&quot;&quot;&lt;f(@id:v)&quot;3&quot;&gt;&lt;f(@id:t)&quot;4000&quot;&gt;&gt;&lt;r(@id:583)&quot;&quot;&lt;f(@id:v)&quot;1&quot;&gt;&lt;f(@id:t)&quot;5650&quot;&gt;&gt;&lt;r(@id:947)&quot;&quot;&lt;f(@id:v)&quot;1&quot;&gt;&lt;f(@id:t)&quot;4350&quot;&gt;&gt;&lt;r(@id:578)&quot;&quot;&lt;f(@id:v)&quot;1&quot;&gt;&lt;f(@id:t)&quot;5700&quot;&gt;&gt;&lt;r(@id:533)&quot;&quot;&lt;f(@id:v)&quot;2&quot;&gt;&lt;f(@id:t)&quot;5350&quot;&gt;&gt;&lt;r(@id:748)&quot;&quot;&lt;f(@id:v)&quot;1&quot;&gt;&lt;f(@id:t)&quot;4550&quot;&gt;&gt;&lt;r(@id:711)&quot;&quot;&lt;f(@id:v)&quot;1&quot;&gt;&lt;f(@id:t)&quot;4250&quot;&gt;&gt;&lt;r(@id:645)&quot;&quot;&lt;f(@id:v)&quot;1&quot;&gt;&lt;f(@id:t)&quot;4800&quot;&gt;&gt;&lt;r(@id:536)&quot;&quot;&lt;f(@id:v)&quot;3&quot;&gt;&lt;f(@id:t)&quot;4000&quot;&gt;&gt;&lt;r(@id:642)&quot;&quot;&lt;f(@id:v)&quot;1&quot;&gt;&lt;f(@id:t)&quot;5250&quot;&gt;&gt;&lt;r(@id:604)&quot;&quot;&lt;f(@id:v)&quot;1&quot;&gt;&lt;f(@id:t)&quot;5400&quot;&gt;&gt;&lt;r(@id:892)&quot;&quot;&lt;f(@id:v)&quot;1&quot;&gt;&lt;f(@id:t)&quot;5400&quot;&gt;&gt;&lt;r(@id:584)&quot;&quot;&lt;f(@id:v)&quot;1&quot;&gt;&lt;f(@id:t)&quot;2600&quot;&gt;&gt;&lt;r(@id:908)&quot;&quot;&lt;f(@id:v)&quot;1&quot;&gt;&lt;f(@id:t)&quot;4900&quot;&gt;&gt;&lt;r(@id:948)&quot;&quot;&lt;f(@id:v)&quot;2&quot;&gt;&lt;f(@id:t)&quot;150&quot;&gt;&gt;&lt;r(@id:517)&quot;&quot;&lt;f(@id:v)&quot;1&quot;&gt;&lt;f(@id:t)&quot;1950&quot;&gt;&gt;&lt;r(@id:875)&quot;&quot;&lt;f(@id:v)&quot;1&quot;&gt;&lt;f(@id:t)&quot;5900&quot;&gt;&gt;&lt;r(@id:628)&quot;&quot;&lt;f(@id:v)&quot;1&quot;&gt;&lt;f(@id:t)&quot;4450&quot;&gt;&gt;&lt;r(@id:869)&quot;&quot;&lt;f(@id:v)&quot;1&quot;&gt;&lt;f(@id:t)&quot;5550&quot;&gt;&gt;&lt;r(@id:619)&quot;&quot;&lt;f(@id:v)&quot;1&quot;&gt;&lt;f(@id:t)&quot;0&quot;&gt;&gt;&lt;r(@id:567)&quot;&quot;&lt;f(@id:v)&quot;1&quot;&gt;&lt;f(@id:t)&quot;3900&quot;&gt;&gt;&lt;r(@id:587)&quot;&quot;&lt;f(@id:v)&quot;1&quot;&gt;&lt;f(@id:t)&quot;6350&quot;&gt;&gt;&lt;r(@id:781)&quot;&quot;&lt;f(@id:v)&quot;1&quot;&gt;&lt;f(@id:t)&quot;4400&quot;&gt;&gt;&lt;r(@id:885)&quot;&quot;&lt;f(@id:v)&quot;1&quot;&gt;&lt;f(@id:t)&quot;6450&quot;&gt;&gt;&lt;r(@id:545)&quot;&quot;&lt;f(@id:v)&quot;1&quot;&gt;&lt;f(@id:t)&quot;6050&quot;&gt;&gt;&lt;r(@id:555)&quot;&quot;&lt;f(@id:v)&quot;1&quot;&gt;&lt;f(@id:t)&quot;5450&quot;&gt;&gt;&lt;r(@id:743)&quot;&quot;&lt;f(@id:v)&quot;1&quot;&gt;&lt;f(@id:t)&quot;6000&quot;&gt;&gt;&lt;r(@id:588)&quot;&quot;&lt;f(@id:v)&quot;1&quot;&gt;&lt;f(@id:t)&quot;2050&quot;&gt;&gt;&lt;r(@id:569)&quot;&quot;&lt;f(@id:v)&quot;1&quot;&gt;&lt;f(@id:t)&quot;3550&quot;&gt;&gt;&lt;r(@id:598)&quot;&quot;&lt;f(@id:v)&quot;1&quot;&gt;&lt;f(@id:t)&quot;3450&quot;&gt;&gt;&lt;r(@id:773)&quot;&quot;&lt;f(@id:v)&quot;1&quot;&gt;&lt;f(@id:t)&quot;5850&quot;&gt;&gt;&lt;r(@id:607)&quot;&quot;&lt;f(@id:v)&quot;1&quot;&gt;&lt;f(@id:t)&quot;6650&quot;&gt;&gt;&lt;r(@id:723)&quot;&quot;&lt;f(@id:v)&quot;2&quot;&gt;&lt;f(@id:t)&quot;7200&quot;&gt;&gt;&lt;r(@id:899)&quot;&quot;&lt;f(@id:v)&quot;1&quot;&gt;&lt;f(@id:t)&quot;1900&quot;&gt;&gt;&lt;r(@id:541)&quot;&quot;&lt;f(@id:v)&quot;1&quot;&gt;&lt;f(@id:t)&quot;6050&quot;&gt;&gt;&lt;r(@id:896)&quot;&quot;&lt;f(@id:v)&quot;1&quot;&gt;&lt;f(@id:t)&quot;7800&quot;&gt;&gt;&lt;r(@id:677)&quot;&quot;&lt;f(@id:v)&quot;1&quot;&gt;&lt;f(@id:t)&quot;5800&quot;&gt;&gt;&lt;r(@id:542)&quot;&quot;&lt;f(@id:v)&quot;1&quot;&gt;&lt;f(@id:t)&quot;6200&quot;&gt;&gt;&lt;r(@id:918)&quot;&quot;&lt;f(@id:v)&quot;1&quot;&gt;&lt;f(@id:t)&quot;7150&quot;&gt;&gt;&lt;r(@id:529)&quot;&quot;&lt;f(@id:v)&quot;1&quot;&gt;&lt;f(@id:t)&quot;7450&quot;&gt;&gt;&lt;r(@id:530)&quot;&quot;&lt;f(@id:v)&quot;1&quot;&gt;&lt;f(@id:t)&quot;5850&quot;&gt;&gt;&lt;r(@id:572)&quot;&quot;&lt;f(@id:v)&quot;2&quot;&gt;&lt;f(@id:t)&quot;6500&quot;&gt;&gt;&lt;r(@id:618)&quot;&quot;&lt;f(@id:v)&quot;1&quot;&gt;&lt;f(@id:t)&quot;6000&quot;&gt;&gt;&lt;r(@id:629)&quot;&quot;&lt;f(@id:v)&quot;1&quot;&gt;&lt;f(@id:t)&quot;5500&quot;&gt;&gt;&lt;r(@id:646)&quot;&quot;&lt;f(@id:v)&quot;1&quot;&gt;&lt;f(@id:t)&quot;6200&quot;&gt;&gt;&lt;r(@id:512)&quot;&quot;&lt;f(@id:v)&quot;1&quot;&gt;&lt;f(@id:t)&quot;6350&quot;&gt;&gt;&lt;r(@id:621)&quot;&quot;&lt;f(@id:v)&quot;1&quot;&gt;&lt;f(@id:t)&quot;7050&quot;&gt;&gt;&lt;r(@id:682)&quot;&quot;&lt;f(@id:v)&quot;1&quot;&gt;&lt;f(@id:t)&quot;6450&quot;&gt;&gt;&lt;r(@id:732)&quot;&quot;&lt;f(@id:v)&quot;1&quot;&gt;&lt;f(@id:t)&quot;8550&quot;&gt;&gt;&lt;r(@id:576)&quot;&quot;&lt;f(@id:v)&quot;2&quot;&gt;&lt;f(@id:t)&quot;7350&quot;&gt;&gt;&lt;r(@id:562)&quot;&quot;&lt;f(@id:v)&quot;1&quot;&gt;&lt;f(@id:t)&quot;6750&quot;&gt;&gt;&lt;r(@id:855)&quot;&quot;&lt;f(@id:v)&quot;1&quot;&gt;&lt;f(@id:t)&quot;8250&quot;&gt;&gt;&lt;r(@id:564)&quot;&quot;&lt;f(@id:v)&quot;1&quot;&gt;&lt;f(@id:t)&quot;6250&quot;&gt;&gt;&lt;r(@id:594)&quot;&quot;&lt;f(@id:v)&quot;1&quot;&gt;&lt;f(@id:t)&quot;3200&quot;&gt;&gt;&lt;r(@id:610)&quot;&quot;&lt;f(@id:v)&quot;1&quot;&gt;&lt;f(@id:t)&quot;7100&quot;&gt;&gt;&lt;r(@id:680)&quot;&quot;&lt;f(@id:v)&quot;1&quot;&gt;&lt;f(@id:t)&quot;7500&quot;&gt;&gt;&lt;r(@id:653)&quot;&quot;&lt;f(@id:v)&quot;1&quot;&gt;&lt;f(@id:t)&quot;3800&quot;&gt;&gt;&lt;r(@id:895)&quot;&quot;&lt;f(@id:v)&quot;3&quot;&gt;&lt;f(@id:t)&quot;9000&quot;&gt;&gt;&lt;r(@id:685)&quot;&quot;&lt;f(@id:v)&quot;3&quot;&gt;&lt;f(@id:t)&quot;7650&quot;&gt;&gt;&lt;r(@id:847)&quot;&quot;&lt;f(@id:v)&quot;1&quot;&gt;&lt;f(@id:t)&quot;4800&quot;&gt;&gt;&lt;r(@id:595)&quot;&quot;&lt;f(@id:v)&quot;1&quot;&gt;&lt;f(@id:t)&quot;7250&quot;&gt;&gt;&lt;r(@id:742)&quot;&quot;&lt;f(@id:v)&quot;1&quot;&gt;&lt;f(@id:t)&quot;5100&quot;&gt;&gt;&lt;r(@id:615)&quot;&quot;&lt;f(@id:v)&quot;1&quot;&gt;&lt;f(@id:t)&quot;8250&quot;&gt;&gt;&lt;r(@id:856)&quot;&quot;&lt;f(@id:v)&quot;1&quot;&gt;&lt;f(@id:t)&quot;5650&quot;&gt;&gt;&lt;r(@id:658)&quot;&quot;&lt;f(@id:v)&quot;1&quot;&gt;&lt;f(@id:t)&quot;6450&quot;&gt;&gt;&lt;r(@id:857)&quot;&quot;&lt;f(@id:v)&quot;2&quot;&gt;&lt;f(@id:t)&quot;8400&quot;&gt;&gt;&lt;r(@id:934)&quot;&quot;&lt;f(@id:v)&quot;1&quot;&gt;&lt;f(@id:t)&quot;8550&quot;&gt;&gt;&lt;r(@id:833)&quot;&quot;&lt;f(@id:v)&quot;1&quot;&gt;&lt;f(@id:t)&quot;7150&quot;&gt;&gt;&lt;r(@id:602)&quot;&quot;&lt;f(@id:v)&quot;1&quot;&gt;&lt;f(@id:t)&quot;8000&quot;&gt;&gt;&lt;r(@id:546)&quot;&quot;&lt;f(@id:v)&quot;1&quot;&gt;&lt;f(@id:t)&quot;6850&quot;&gt;&gt;&lt;r(@id:520)&quot;&quot;&lt;f(@id:v)&quot;1&quot;&gt;&lt;f(@id:t)&quot;7600&quot;&gt;&gt;&lt;r(@id:697)&quot;&quot;&lt;f(@id:v)&quot;1&quot;&gt;&lt;f(@id:t)&quot;8800&quot;&gt;&gt;&lt;r(@id:822)&quot;&quot;&lt;f(@id:v)&quot;1&quot;&gt;&lt;f(@id:t)&quot;6400&quot;&gt;&gt;&lt;r(@id:912)&quot;&quot;&lt;f(@id:v)&quot;3&quot;&gt;&lt;f(@id:t)&quot;7400&quot;&gt;&gt;&lt;r(@id:845)&quot;&quot;&lt;f(@id:v)&quot;2&quot;&gt;&lt;f(@id:t)&quot;8250&quot;&gt;&gt;&lt;r(@id:674)&quot;&quot;&lt;f(@id:v)&quot;1&quot;&gt;&lt;f(@id:t)&quot;7900&quot;&gt;&gt;&lt;r(@id:903)&quot;&quot;&lt;f(@id:v)&quot;1&quot;&gt;&lt;f(@id:t)&quot;9900&quot;&gt;&gt;&lt;r(@id:758)&quot;&quot;&lt;f(@id:v)&quot;2&quot;&gt;&lt;f(@id:t)&quot;10000&quot;&gt;&gt;&lt;r(@id:513)&quot;&quot;&lt;f(@id:v)&quot;1&quot;&gt;&lt;f(@id:t)&quot;10500&quot;&gt;&gt;&lt;r(@id:744)&quot;&quot;&lt;f(@id:v)&quot;1&quot;&gt;&lt;f(@id:t)&quot;6900&quot;&gt;&gt;&lt;r(@id:550)&quot;&quot;&lt;f(@id:v)&quot;1&quot;&gt;&lt;f(@id:t)&quot;10300&quot;&gt;&gt;&lt;r(@id:900)&quot;&quot;&lt;f(@id:v)&quot;1&quot;&gt;&lt;f(@id:t)&quot;8050&quot;&gt;&gt;&lt;r(@id:811)&quot;&quot;&lt;f(@id:v)&quot;1&quot;&gt;&lt;f(@id:t)&quot;9100&quot;&gt;&gt;&lt;r(@id:543)&quot;&quot;&lt;f(@id:v)&quot;1&quot;&gt;&lt;f(@id:t)&quot;9150&quot;&gt;&gt;&lt;r(@id:905)&quot;&quot;&lt;f(@id:v)&quot;1&quot;&gt;&lt;f(@id:t)&quot;10850&quot;&gt;&gt;&lt;r(@id:531)&quot;&quot;&lt;f(@id:v)&quot;2&quot;&gt;&lt;f(@id:t)&quot;9900&quot;&gt;&gt;&lt;r(@id:574)&quot;&quot;&lt;f(@id:v)&quot;1&quot;&gt;&lt;f(@id:t)&quot;7300&quot;&gt;&gt;&lt;r(@id:561)&quot;&quot;&lt;f(@id:v)&quot;1&quot;&gt;&lt;f(@id:t)&quot;4950&quot;&gt;&gt;&lt;r(@id:575)&quot;&quot;&lt;f(@id:v)&quot;1&quot;&gt;&lt;f(@id:t)&quot;8700&quot;&gt;&gt;&lt;r(@id:624)&quot;&quot;&lt;f(@id:v)&quot;1&quot;&gt;&lt;f(@id:t)&quot;6900&quot;&gt;&gt;&lt;r(@id:560)&quot;&quot;&lt;f(@id:v)&quot;1&quot;&gt;&lt;f(@id:t)&quot;10800&quot;&gt;&gt;&lt;r(@id:814)&quot;&quot;&lt;f(@id:v)&quot;1&quot;&gt;&lt;f(@id:t)&quot;10250&quot;&gt;&gt;&lt;r(@id:949)&quot;&quot;&lt;f(@id:v)&quot;1&quot;&gt;&lt;f(@id:t)&quot;7050&quot;&gt;&gt;&lt;r(@id:651)&quot;&quot;&lt;f(@id:v)&quot;1&quot;&gt;&lt;f(@id:t)&quot;7950&quot;&gt;&gt;&lt;r(@id:877)&quot;&quot;&lt;f(@id:v)&quot;1&quot;&gt;&lt;f(@id:t)&quot;8150&quot;&gt;&gt;&lt;r(@id:586)&quot;&quot;&lt;f(@id:v)&quot;1&quot;&gt;&lt;f(@id:t)&quot;11950&quot;&gt;&gt;&lt;r(@id:671)&quot;&quot;&lt;f(@id:v)&quot;3&quot;&gt;&lt;f(@id:t)&quot;5850&quot;&gt;&gt;&lt;r(@id:613)&quot;&quot;&lt;f(@id:v)&quot;1&quot;&gt;&lt;f(@id:t)&quot;10800&quot;&gt;&gt;&lt;r(@id:950)&quot;&quot;&lt;f(@id:v)&quot;1&quot;&gt;&lt;f(@id:t)&quot;5950&quot;&gt;&gt;&lt;r(@id:714)&quot;&quot;&lt;f(@id:v)&quot;1&quot;&gt;&lt;f(@id:t)&quot;9100&quot;&gt;&gt;&lt;r(@id:616)&quot;&quot;&lt;f(@id:v)&quot;1&quot;&gt;&lt;f(@id:t)&quot;10600&quot;&gt;&gt;&lt;r(@id:929)&quot;&quot;&lt;f(@id:v)&quot;2&quot;&gt;&lt;f(@id:t)&quot;19300&quot;&gt;&gt;&lt;r(@id:884)&quot;&quot;&lt;f(@id:v)&quot;3&quot;&gt;&lt;f(@id:t)&quot;7600&quot;&gt;&gt;&lt;r(@id:720)&quot;&quot;&lt;f(@id:v)&quot;1&quot;&gt;&lt;f(@id:t)&quot;8100&quot;&gt;&gt;&lt;r(@id:727)&quot;&quot;&lt;f(@id:v)&quot;2&quot;&gt;&lt;f(@id:t)&quot;6750&quot;&gt;&gt;&lt;r(@id:634)&quot;&quot;&lt;f(@id:v)&quot;2&quot;&gt;&lt;f(@id:t)&quot;4650&quot;&gt;&gt;&lt;r(@id:874)&quot;&quot;&lt;f(@id:v)&quot;1&quot;&gt;&lt;f(@id:t)&quot;8700&quot;&gt;&gt;&lt;r(@id:710)&quot;&quot;&lt;f(@id:v)&quot;1&quot;&gt;&lt;f(@id:t)&quot;14050&quot;&gt;&gt;&lt;r(@id:838)&quot;&quot;&lt;f(@id:v)&quot;1&quot;&gt;&lt;f(@id:t)&quot;14100&quot;&gt;&gt;&lt;r(@id:612)&quot;&quot;&lt;f(@id:v)&quot;1&quot;&gt;&lt;f(@id:t)&quot;13300&quot;&gt;&gt;&lt;r(@id:809)&quot;&quot;&lt;f(@id:v)&quot;1&quot;&gt;&lt;f(@id:t)&quot;11950&quot;&gt;&gt;&lt;r(@id:817)&quot;&quot;&lt;f(@id:v)&quot;2&quot;&gt;&lt;f(@id:t)&quot;9000&quot;&gt;&gt;&lt;r(@id:851)&quot;&quot;&lt;f(@id:v)&quot;3&quot;&gt;&lt;f(@id:t)&quot;13750&quot;&gt;&gt;&lt;r(@id:873)&quot;&quot;&lt;f(@id:v)&quot;1&quot;&gt;&lt;f(@id:t)&quot;11300&quot;&gt;&gt;&lt;r(@id:785)&quot;&quot;&lt;f(@id:v)&quot;3&quot;&gt;&lt;f(@id:t)&quot;9000&quot;&gt;&gt;&lt;r(@id:540)&quot;&quot;&lt;f(@id:v)&quot;1&quot;&gt;&lt;f(@id:t)&quot;8800&quot;&gt;&gt;&lt;r(@id:706)&quot;&quot;&lt;f(@id:v)&quot;1&quot;&gt;&lt;f(@id:t)&quot;11350&quot;&gt;&gt;&lt;r(@id:558)&quot;&quot;&lt;f(@id:v)&quot;1&quot;&gt;&lt;f(@id:t)&quot;8050&quot;&gt;&gt;&lt;r(@id:819)&quot;&quot;&lt;f(@id:v)&quot;1&quot;&gt;&lt;f(@id:t)&quot;6550&quot;&gt;&gt;&lt;r(@id:689)&quot;&quot;&lt;f(@id:v)&quot;1&quot;&gt;&lt;f(@id:t)&quot;9150&quot;&gt;&gt;&lt;r(@id:603)&quot;&quot;&lt;f(@id:v)&quot;1&quot;&gt;&lt;f(@id:t)&quot;15350&quot;&gt;&gt;&lt;r(@id:544)&quot;&quot;&lt;f(@id:v)&quot;1&quot;&gt;&lt;f(@id:t)&quot;15450&quot;&gt;&gt;&lt;r(@id:601)&quot;&quot;&lt;f(@id:v)&quot;1&quot;&gt;&lt;f(@id:t)&quot;11550&quot;&gt;&gt;&lt;r(@id:515)&quot;&quot;&lt;f(@id:v)&quot;1&quot;&gt;&lt;f(@id:t)&quot;11600&quot;&gt;&gt;&lt;r(@id:563)&quot;&quot;&lt;f(@id:v)&quot;1&quot;&gt;&lt;f(@id:t)&quot;14500&quot;&gt;&gt;&lt;r(@id:683)&quot;&quot;&lt;f(@id:v)&quot;2&quot;&gt;&lt;f(@id:t)&quot;14700&quot;&gt;&gt;&lt;r(@id:863)&quot;&quot;&lt;f(@id:v)&quot;1&quot;&gt;&lt;f(@id:t)&quot;16700&quot;&gt;&gt;&lt;r(@id:538)&quot;&quot;&lt;f(@id:v)&quot;1&quot;&gt;&lt;f(@id:t)&quot;15950&quot;&gt;&gt;&lt;r(@id:738)&quot;&quot;&lt;f(@id:v)&quot;3&quot;&gt;&lt;f(@id:t)&quot;18800&quot;&gt;&gt;&lt;r(@id:534)&quot;&quot;&lt;f(@id:v)&quot;2&quot;&gt;&lt;f(@id:t)&quot;8450&quot;&gt;&gt;&lt;r(@id:850)&quot;&quot;&lt;f(@id:v)&quot;1&quot;&gt;&lt;f(@id:t)&quot;9150&quot;&gt;&gt;&lt;r(@id:589)&quot;&quot;&lt;f(@id:v)&quot;1&quot;&gt;&lt;f(@id:t)&quot;10900&quot;&gt;&gt;&lt;r(@id:718)&quot;&quot;&lt;f(@id:v)&quot;1&quot;&gt;&lt;f(@id:t)&quot;17400&quot;&gt;&gt;&lt;r(@id:733)&quot;&quot;&lt;f(@id:v)&quot;1&quot;&gt;&lt;f(@id:t)&quot;11050&quot;&gt;&gt;&lt;r(@id:865)&quot;&quot;&lt;f(@id:v)&quot;2&quot;&gt;&lt;f(@id:t)&quot;18150&quot;&gt;&gt;&lt;r(@id:701)&quot;&quot;&lt;f(@id:v)&quot;1&quot;&gt;&lt;f(@id:t)&quot;17800&quot;&gt;&gt;&lt;r(@id:600)&quot;&quot;&lt;f(@id:v)&quot;1&quot;&gt;&lt;f(@id:t)&quot;17550&quot;&gt;&gt;&lt;r(@id:665)&quot;&quot;&lt;f(@id:v)&quot;2&quot;&gt;&lt;f(@id:t)&quot;21500&quot;&gt;&gt;&lt;r(@id:622)&quot;&quot;&lt;f(@id:v)&quot;1&quot;&gt;&lt;f(@id:t)&quot;22750&quot;&gt;&gt;&lt;r(@id:787)&quot;&quot;&lt;f(@id:v)&quot;2&quot;&gt;&lt;f(@id:t)&quot;21750&quot;&gt;&gt;&lt;r(@id:816)&quot;&quot;&lt;f(@id:v)&quot;1&quot;&gt;&lt;f(@id:t)&quot;26100&quot;&gt;&gt;&lt;r(@id:523)&quot;&quot;&lt;f(@id:v)&quot;2&quot;&gt;&lt;f(@id:t)&quot;31400&quot;&gt;&gt;&lt;r(@id:577)&quot;&quot;&lt;f(@id:v)&quot;3&quot;&gt;&lt;f(@id:t)&quot;37150&quot;&gt;&gt;&lt;r(@id:876)&quot;&quot;&lt;f(@id:v)&quot;2&quot;&gt;&lt;f(@id:t)&quot;36450&quot;&gt;&gt;&lt;r(@id:608)&quot;&quot;&lt;f(@id:v)&quot;3&quot;&gt;&lt;f(@id:t)&quot;41350&quot;&gt;&gt;&lt;r(@id:902)&quot;&quot;&lt;f(@id:v)&quot;1&quot;&gt;&lt;f(@id:t)&quot;40250&quot;&gt;&gt;&lt;r(@id:939)&quot;&quot;&lt;f(@id:v)&quot;1&quot;&gt;&lt;f(@id:t)&quot;40750&quot;&gt;&gt;&lt;r(@id:688)&quot;&quot;&lt;f(@id:v)&quot;3&quot;&gt;&lt;f(@id:t)&quot;35800&quot;&gt;&gt;&lt;r(@id:931)&quot;&quot;&lt;f(@id:v)&quot;1&quot;&gt;&lt;f(@id:t)&quot;39600&quot;&gt;&gt;&lt;r(@id:951)&quot;&quot;&lt;f(@id:v)&quot;1&quot;&gt;&lt;f(@id:t)&quot;39400&quot;&gt;&gt;&lt;r(@id:943)&quot;&quot;&lt;f(@id:v)&quot;1&quot;&gt;&lt;f(@id:t)&quot;51650&quot;&gt;&gt;&lt;r(@id:570)&quot;&quot;&lt;f(@id:v)&quot;1&quot;&gt;&lt;f(@id:t)&quot;51250&quot;&gt;&gt;&gt;&lt;d(@id:115)&quot;&quot;&lt;r(@id:625)&quot;&quot;&lt;f(@id:v)&quot;1&quot;&gt;&lt;f(@id:t)&quot;0&quot;&gt;&gt;&lt;r(@id:619)&quot;&quot;&lt;f(@id:v)&quot;1&quot;&gt;&lt;f(@id:t)&quot;0&quot;&gt;&gt;&lt;r(@id:607)&quot;&quot;&lt;f(@id:v)&quot;1&quot;&gt;&lt;f(@id:t)&quot;0&quot;&gt;&gt;&lt;r(@id:903)&quot;&quot;&lt;f(@id:v)&quot;1&quot;&gt;&lt;f(@id:t)&quot;900&quot;&gt;&gt;&lt;r(@id:758)&quot;&quot;&lt;f(@id:v)&quot;1&quot;&gt;&lt;f(@id:t)&quot;1250&quot;&gt;&gt;&lt;r(@id:529)&quot;&quot;&lt;f(@id:v)&quot;1&quot;&gt;&lt;f(@id:t)&quot;1300&quot;&gt;&gt;&lt;r(@id:618)&quot;&quot;&lt;f(@id:v)&quot;1&quot;&gt;&lt;f(@id:t)&quot;1950&quot;&gt;&gt;&lt;r(@id:627)&quot;&quot;&lt;f(@id:v)&quot;1&quot;&gt;&lt;f(@id:t)&quot;900&quot;&gt;&gt;&lt;r(@id:512)&quot;&quot;&lt;f(@id:v)&quot;1&quot;&gt;&lt;f(@id:t)&quot;2050&quot;&gt;&gt;&lt;r(@id:517)&quot;&quot;&lt;f(@id:v)&quot;1&quot;&gt;&lt;f(@id:t)&quot;2250&quot;&gt;&gt;&lt;r(@id:934)&quot;&quot;&lt;f(@id:v)&quot;2&quot;&gt;&lt;f(@id:t)&quot;1050&quot;&gt;&gt;&lt;r(@id:817)&quot;&quot;&lt;f(@id:v)&quot;2&quot;&gt;&lt;f(@id:t)&quot;3250&quot;&gt;&gt;&lt;r(@id:555)&quot;&quot;&lt;f(@id:v)&quot;1&quot;&gt;&lt;f(@id:t)&quot;3250&quot;&gt;&gt;&lt;r(@id:634)&quot;&quot;&lt;f(@id:v)&quot;2&quot;&gt;&lt;f(@id:t)&quot;0&quot;&gt;&gt;&lt;r(@id:799)&quot;&quot;&lt;f(@id:v)&quot;1&quot;&gt;&lt;f(@id:t)&quot;3300&quot;&gt;&gt;&lt;r(@id:646)&quot;&quot;&lt;f(@id:v)&quot;1&quot;&gt;&lt;f(@id:t)&quot;4750&quot;&gt;&gt;&lt;r(@id:624)&quot;&quot;&lt;f(@id:v)&quot;1&quot;&gt;&lt;f(@id:t)&quot;3350&quot;&gt;&gt;&lt;r(@id:515)&quot;&quot;&lt;f(@id:v)&quot;1&quot;&gt;&lt;f(@id:t)&quot;4700&quot;&gt;&gt;&lt;r(@id:578)&quot;&quot;&lt;f(@id:v)&quot;1&quot;&gt;&lt;f(@id:t)&quot;4650&quot;&gt;&gt;&lt;r(@id:533)&quot;&quot;&lt;f(@id:v)&quot;3&quot;&gt;&lt;f(@id:t)&quot;3350&quot;&gt;&gt;&lt;r(@id:621)&quot;&quot;&lt;f(@id:v)&quot;1&quot;&gt;&lt;f(@id:t)&quot;4650&quot;&gt;&gt;&lt;r(@id:748)&quot;&quot;&lt;f(@id:v)&quot;1&quot;&gt;&lt;f(@id:t)&quot;4800&quot;&gt;&gt;&lt;r(@id:732)&quot;&quot;&lt;f(@id:v)&quot;1&quot;&gt;&lt;f(@id:t)&quot;400&quot;&gt;&gt;&lt;r(@id:564)&quot;&quot;&lt;f(@id:v)&quot;1&quot;&gt;&lt;f(@id:t)&quot;2400&quot;&gt;&gt;&lt;r(@id:683)&quot;&quot;&lt;f(@id:v)&quot;2&quot;&gt;&lt;f(@id:t)&quot;3750&quot;&gt;&gt;&lt;r(@id:814)&quot;&quot;&lt;f(@id:v)&quot;3&quot;&gt;&lt;f(@id:t)&quot;4650&quot;&gt;&gt;&lt;r(@id:594)&quot;&quot;&lt;f(@id:v)&quot;1&quot;&gt;&lt;f(@id:t)&quot;5050&quot;&gt;&gt;&lt;r(@id:622)&quot;&quot;&lt;f(@id:v)&quot;1&quot;&gt;&lt;f(@id:t)&quot;3150&quot;&gt;&gt;&lt;r(@id:731)&quot;&quot;&lt;f(@id:v)&quot;3&quot;&gt;&lt;f(@id:t)&quot;0&quot;&gt;&gt;&lt;r(@id:516)&quot;&quot;&lt;f(@id:v)&quot;1&quot;&gt;&lt;f(@id:t)&quot;0&quot;&gt;&gt;&lt;r(@id:710)&quot;&quot;&lt;f(@id:v)&quot;1&quot;&gt;&lt;f(@id:t)&quot;4200&quot;&gt;&gt;&lt;r(@id:642)&quot;&quot;&lt;f(@id:v)&quot;1&quot;&gt;&lt;f(@id:t)&quot;4150&quot;&gt;&gt;&lt;r(@id:653)&quot;&quot;&lt;f(@id:v)&quot;1&quot;&gt;&lt;f(@id:t)&quot;1250&quot;&gt;&gt;&lt;r(@id:861)&quot;&quot;&lt;f(@id:v)&quot;1&quot;&gt;&lt;f(@id:t)&quot;5250&quot;&gt;&gt;&lt;r(@id:648)&quot;&quot;&lt;f(@id:v)&quot;2&quot;&gt;&lt;f(@id:t)&quot;900&quot;&gt;&gt;&lt;r(@id:847)&quot;&quot;&lt;f(@id:v)&quot;1&quot;&gt;&lt;f(@id:t)&quot;1600&quot;&gt;&gt;&lt;r(@id:595)&quot;&quot;&lt;f(@id:v)&quot;1&quot;&gt;&lt;f(@id:t)&quot;500&quot;&gt;&gt;&lt;r(@id:856)&quot;&quot;&lt;f(@id:v)&quot;1&quot;&gt;&lt;f(@id:t)&quot;5050&quot;&gt;&gt;&lt;r(@id:735)&quot;&quot;&lt;f(@id:v)&quot;1&quot;&gt;&lt;f(@id:t)&quot;2350&quot;&gt;&gt;&lt;r(@id:877)&quot;&quot;&lt;f(@id:v)&quot;1&quot;&gt;&lt;f(@id:t)&quot;4800&quot;&gt;&gt;&lt;r(@id:857)&quot;&quot;&lt;f(@id:v)&quot;2&quot;&gt;&lt;f(@id:t)&quot;3800&quot;&gt;&gt;&lt;r(@id:628)&quot;&quot;&lt;f(@id:v)&quot;1&quot;&gt;&lt;f(@id:t)&quot;4400&quot;&gt;&gt;&lt;r(@id:781)&quot;&quot;&lt;f(@id:v)&quot;1&quot;&gt;&lt;f(@id:t)&quot;5100&quot;&gt;&gt;&lt;r(@id:545)&quot;&quot;&lt;f(@id:v)&quot;1&quot;&gt;&lt;f(@id:t)&quot;2700&quot;&gt;&gt;&lt;r(@id:743)&quot;&quot;&lt;f(@id:v)&quot;1&quot;&gt;&lt;f(@id:t)&quot;4450&quot;&gt;&gt;&lt;r(@id:588)&quot;&quot;&lt;f(@id:v)&quot;1&quot;&gt;&lt;f(@id:t)&quot;3000&quot;&gt;&gt;&lt;r(@id:602)&quot;&quot;&lt;f(@id:v)&quot;1&quot;&gt;&lt;f(@id:t)&quot;4100&quot;&gt;&gt;&lt;r(@id:705)&quot;&quot;&lt;f(@id:v)&quot;1&quot;&gt;&lt;f(@id:t)&quot;5550&quot;&gt;&gt;&lt;r(@id:697)&quot;&quot;&lt;f(@id:v)&quot;1&quot;&gt;&lt;f(@id:t)&quot;1850&quot;&gt;&gt;&lt;r(@id:773)&quot;&quot;&lt;f(@id:v)&quot;1&quot;&gt;&lt;f(@id:t)&quot;5450&quot;&gt;&gt;&lt;r(@id:541)&quot;&quot;&lt;f(@id:v)&quot;1&quot;&gt;&lt;f(@id:t)&quot;5250&quot;&gt;&gt;&lt;r(@id:752)&quot;&quot;&lt;f(@id:v)&quot;3&quot;&gt;&lt;f(@id:t)&quot;4200&quot;&gt;&gt;&lt;r(@id:654)&quot;&quot;&lt;f(@id:v)&quot;1&quot;&gt;&lt;f(@id:t)&quot;0&quot;&gt;&gt;&lt;r(@id:521)&quot;&quot;&lt;f(@id:v)&quot;1&quot;&gt;&lt;f(@id:t)&quot;4000&quot;&gt;&gt;&lt;r(@id:523)&quot;&quot;&lt;f(@id:v)&quot;1&quot;&gt;&lt;f(@id:t)&quot;5300&quot;&gt;&gt;&lt;r(@id:896)&quot;&quot;&lt;f(@id:v)&quot;1&quot;&gt;&lt;f(@id:t)&quot;4700&quot;&gt;&gt;&lt;r(@id:706)&quot;&quot;&lt;f(@id:v)&quot;1&quot;&gt;&lt;f(@id:t)&quot;3500&quot;&gt;&gt;&lt;r(@id:677)&quot;&quot;&lt;f(@id:v)&quot;1&quot;&gt;&lt;f(@id:t)&quot;5900&quot;&gt;&gt;&lt;r(@id:525)&quot;&quot;&lt;f(@id:v)&quot;1&quot;&gt;&lt;f(@id:t)&quot;3800&quot;&gt;&gt;&lt;r(@id:526)&quot;&quot;&lt;f(@id:v)&quot;1&quot;&gt;&lt;f(@id:t)&quot;3200&quot;&gt;&gt;&lt;r(@id:558)&quot;&quot;&lt;f(@id:v)&quot;1&quot;&gt;&lt;f(@id:t)&quot;6150&quot;&gt;&gt;&lt;r(@id:596)&quot;&quot;&lt;f(@id:v)&quot;1&quot;&gt;&lt;f(@id:t)&quot;6650&quot;&gt;&gt;&lt;r(@id:608)&quot;&quot;&lt;f(@id:v)&quot;1&quot;&gt;&lt;f(@id:t)&quot;2450&quot;&gt;&gt;&lt;r(@id:811)&quot;&quot;&lt;f(@id:v)&quot;1&quot;&gt;&lt;f(@id:t)&quot;3600&quot;&gt;&gt;&lt;r(@id:665)&quot;&quot;&lt;f(@id:v)&quot;1&quot;&gt;&lt;f(@id:t)&quot;6600&quot;&gt;&gt;&lt;r(@id:530)&quot;&quot;&lt;f(@id:v)&quot;1&quot;&gt;&lt;f(@id:t)&quot;3950&quot;&gt;&gt;&lt;r(@id:805)&quot;&quot;&lt;f(@id:v)&quot;1&quot;&gt;&lt;f(@id:t)&quot;4300&quot;&gt;&gt;&lt;r(@id:600)&quot;&quot;&lt;f(@id:v)&quot;1&quot;&gt;&lt;f(@id:t)&quot;6950&quot;&gt;&gt;&lt;r(@id:629)&quot;&quot;&lt;f(@id:v)&quot;1&quot;&gt;&lt;f(@id:t)&quot;3800&quot;&gt;&gt;&lt;r(@id:531)&quot;&quot;&lt;f(@id:v)&quot;3&quot;&gt;&lt;f(@id:t)&quot;5450&quot;&gt;&gt;&lt;r(@id:574)&quot;&quot;&lt;f(@id:v)&quot;1&quot;&gt;&lt;f(@id:t)&quot;5050&quot;&gt;&gt;&lt;r(@id:601)&quot;&quot;&lt;f(@id:v)&quot;1&quot;&gt;&lt;f(@id:t)&quot;7000&quot;&gt;&gt;&lt;r(@id:682)&quot;&quot;&lt;f(@id:v)&quot;1&quot;&gt;&lt;f(@id:t)&quot;6300&quot;&gt;&gt;&lt;r(@id:562)&quot;&quot;&lt;f(@id:v)&quot;3&quot;&gt;&lt;f(@id:t)&quot;5650&quot;&gt;&gt;&lt;r(@id:711)&quot;&quot;&lt;f(@id:v)&quot;1&quot;&gt;&lt;f(@id:t)&quot;5250&quot;&gt;&gt;&lt;r(@id:611)&quot;&quot;&lt;f(@id:v)&quot;1&quot;&gt;&lt;f(@id:t)&quot;4900&quot;&gt;&gt;&lt;r(@id:949)&quot;&quot;&lt;f(@id:v)&quot;1&quot;&gt;&lt;f(@id:t)&quot;5750&quot;&gt;&gt;&lt;r(@id:685)&quot;&quot;&lt;f(@id:v)&quot;1&quot;&gt;&lt;f(@id:t)&quot;7000&quot;&gt;&gt;&lt;r(@id:722)&quot;&quot;&lt;f(@id:v)&quot;1&quot;&gt;&lt;f(@id:t)&quot;21100&quot;&gt;&gt;&lt;r(@id:862)&quot;&quot;&lt;f(@id:v)&quot;1&quot;&gt;&lt;f(@id:t)&quot;7050&quot;&gt;&gt;&lt;r(@id:875)&quot;&quot;&lt;f(@id:v)&quot;3&quot;&gt;&lt;f(@id:t)&quot;5450&quot;&gt;&gt;&lt;r(@id:671)&quot;&quot;&lt;f(@id:v)&quot;3&quot;&gt;&lt;f(@id:t)&quot;4900&quot;&gt;&gt;&lt;r(@id:885)&quot;&quot;&lt;f(@id:v)&quot;1&quot;&gt;&lt;f(@id:t)&quot;4800&quot;&gt;&gt;&lt;r(@id:926)&quot;&quot;&lt;f(@id:v)&quot;1&quot;&gt;&lt;f(@id:t)&quot;6150&quot;&gt;&gt;&lt;r(@id:946)&quot;&quot;&lt;f(@id:v)&quot;1&quot;&gt;&lt;f(@id:t)&quot;8150&quot;&gt;&gt;&lt;r(@id:845)&quot;&quot;&lt;f(@id:v)&quot;1&quot;&gt;&lt;f(@id:t)&quot;8150&quot;&gt;&gt;&lt;r(@id:876)&quot;&quot;&lt;f(@id:v)&quot;1&quot;&gt;&lt;f(@id:t)&quot;6450&quot;&gt;&gt;&lt;r(@id:718)&quot;&quot;&lt;f(@id:v)&quot;1&quot;&gt;&lt;f(@id:t)&quot;4250&quot;&gt;&gt;&lt;r(@id:842)&quot;&quot;&lt;f(@id:v)&quot;1&quot;&gt;&lt;f(@id:t)&quot;7050&quot;&gt;&gt;&lt;r(@id:899)&quot;&quot;&lt;f(@id:v)&quot;1&quot;&gt;&lt;f(@id:t)&quot;4900&quot;&gt;&gt;&lt;r(@id:852)&quot;&quot;&lt;f(@id:v)&quot;3&quot;&gt;&lt;f(@id:t)&quot;5500&quot;&gt;&gt;&lt;r(@id:616)&quot;&quot;&lt;f(@id:v)&quot;1&quot;&gt;&lt;f(@id:t)&quot;6950&quot;&gt;&gt;&lt;r(@id:915)&quot;&quot;&lt;f(@id:v)&quot;1&quot;&gt;&lt;f(@id:t)&quot;2100&quot;&gt;&gt;&lt;r(@id:744)&quot;&quot;&lt;f(@id:v)&quot;1&quot;&gt;&lt;f(@id:t)&quot;5700&quot;&gt;&gt;&lt;r(@id:819)&quot;&quot;&lt;f(@id:v)&quot;1&quot;&gt;&lt;f(@id:t)&quot;6500&quot;&gt;&gt;&lt;r(@id:905)&quot;&quot;&lt;f(@id:v)&quot;3&quot;&gt;&lt;f(@id:t)&quot;9100&quot;&gt;&gt;&lt;r(@id:694)&quot;&quot;&lt;f(@id:v)&quot;1&quot;&gt;&lt;f(@id:t)&quot;9800&quot;&gt;&gt;&lt;r(@id:868)&quot;&quot;&lt;f(@id:v)&quot;1&quot;&gt;&lt;f(@id:t)&quot;2050&quot;&gt;&gt;&lt;r(@id:874)&quot;&quot;&lt;f(@id:v)&quot;3&quot;&gt;&lt;f(@id:t)&quot;8700&quot;&gt;&gt;&lt;r(@id:610)&quot;&quot;&lt;f(@id:v)&quot;1&quot;&gt;&lt;f(@id:t)&quot;6200&quot;&gt;&gt;&lt;r(@id:944)&quot;&quot;&lt;f(@id:v)&quot;1&quot;&gt;&lt;f(@id:t)&quot;6550&quot;&gt;&gt;&lt;r(@id:853)&quot;&quot;&lt;f(@id:v)&quot;1&quot;&gt;&lt;f(@id:t)&quot;5450&quot;&gt;&gt;&lt;r(@id:554)&quot;&quot;&lt;f(@id:v)&quot;2&quot;&gt;&lt;f(@id:t)&quot;9600&quot;&gt;&gt;&lt;r(@id:615)&quot;&quot;&lt;f(@id:v)&quot;1&quot;&gt;&lt;f(@id:t)&quot;6850&quot;&gt;&gt;&lt;r(@id:719)&quot;&quot;&lt;f(@id:v)&quot;1&quot;&gt;&lt;f(@id:t)&quot;11850&quot;&gt;&gt;&lt;r(@id:542)&quot;&quot;&lt;f(@id:v)&quot;1&quot;&gt;&lt;f(@id:t)&quot;11750&quot;&gt;&gt;&lt;r(@id:918)&quot;&quot;&lt;f(@id:v)&quot;1&quot;&gt;&lt;f(@id:t)&quot;8400&quot;&gt;&gt;&lt;r(@id:704)&quot;&quot;&lt;f(@id:v)&quot;1&quot;&gt;&lt;f(@id:t)&quot;9950&quot;&gt;&gt;&lt;r(@id:689)&quot;&quot;&lt;f(@id:v)&quot;3&quot;&gt;&lt;f(@id:t)&quot;8100&quot;&gt;&gt;&lt;r(@id:577)&quot;&quot;&lt;f(@id:v)&quot;2&quot;&gt;&lt;f(@id:t)&quot;10450&quot;&gt;&gt;&lt;r(@id:543)&quot;&quot;&lt;f(@id:v)&quot;1&quot;&gt;&lt;f(@id:t)&quot;9200&quot;&gt;&gt;&lt;r(@id:881)&quot;&quot;&lt;f(@id:v)&quot;1&quot;&gt;&lt;f(@id:t)&quot;27750&quot;&gt;&gt;&lt;r(@id:561)&quot;&quot;&lt;f(@id:v)&quot;1&quot;&gt;&lt;f(@id:t)&quot;4250&quot;&gt;&gt;&lt;r(@id:575)&quot;&quot;&lt;f(@id:v)&quot;1&quot;&gt;&lt;f(@id:t)&quot;6850&quot;&gt;&gt;&lt;r(@id:583)&quot;&quot;&lt;f(@id:v)&quot;1&quot;&gt;&lt;f(@id:t)&quot;8200&quot;&gt;&gt;&lt;r(@id:560)&quot;&quot;&lt;f(@id:v)&quot;1&quot;&gt;&lt;f(@id:t)&quot;6450&quot;&gt;&gt;&lt;r(@id:928)&quot;&quot;&lt;f(@id:v)&quot;1&quot;&gt;&lt;f(@id:t)&quot;6900&quot;&gt;&gt;&lt;r(@id:855)&quot;&quot;&lt;f(@id:v)&quot;1&quot;&gt;&lt;f(@id:t)&quot;3850&quot;&gt;&gt;&lt;r(@id:645)&quot;&quot;&lt;f(@id:v)&quot;1&quot;&gt;&lt;f(@id:t)&quot;4550&quot;&gt;&gt;&lt;r(@id:563)&quot;&quot;&lt;f(@id:v)&quot;1&quot;&gt;&lt;f(@id:t)&quot;9750&quot;&gt;&gt;&lt;r(@id:840)&quot;&quot;&lt;f(@id:v)&quot;1&quot;&gt;&lt;f(@id:t)&quot;12500&quot;&gt;&gt;&lt;r(@id:658)&quot;&quot;&lt;f(@id:v)&quot;1&quot;&gt;&lt;f(@id:t)&quot;11100&quot;&gt;&gt;&lt;r(@id:651)&quot;&quot;&lt;f(@id:v)&quot;1&quot;&gt;&lt;f(@id:t)&quot;11750&quot;&gt;&gt;&lt;r(@id:586)&quot;&quot;&lt;f(@id:v)&quot;1&quot;&gt;&lt;f(@id:t)&quot;12200&quot;&gt;&gt;&lt;r(@id:902)&quot;&quot;&lt;f(@id:v)&quot;1&quot;&gt;&lt;f(@id:t)&quot;6900&quot;&gt;&gt;&lt;r(@id:833)&quot;&quot;&lt;f(@id:v)&quot;1&quot;&gt;&lt;f(@id:t)&quot;12200&quot;&gt;&gt;&lt;r(@id:546)&quot;&quot;&lt;f(@id:v)&quot;1&quot;&gt;&lt;f(@id:t)&quot;4650&quot;&gt;&gt;&lt;r(@id:520)&quot;&quot;&lt;f(@id:v)&quot;1&quot;&gt;&lt;f(@id:t)&quot;4350&quot;&gt;&gt;&lt;r(@id:951)&quot;&quot;&lt;f(@id:v)&quot;1&quot;&gt;&lt;f(@id:t)&quot;9200&quot;&gt;&gt;&lt;r(@id:822)&quot;&quot;&lt;f(@id:v)&quot;1&quot;&gt;&lt;f(@id:t)&quot;6350&quot;&gt;&gt;&lt;r(@id:723)&quot;&quot;&lt;f(@id:v)&quot;1&quot;&gt;&lt;f(@id:t)&quot;13100&quot;&gt;&gt;&lt;r(@id:733)&quot;&quot;&lt;f(@id:v)&quot;3&quot;&gt;&lt;f(@id:t)&quot;13750&quot;&gt;&gt;&lt;r(@id:785)&quot;&quot;&lt;f(@id:v)&quot;3&quot;&gt;&lt;f(@id:t)&quot;27600&quot;&gt;&gt;&lt;r(@id:900)&quot;&quot;&lt;f(@id:v)&quot;1&quot;&gt;&lt;f(@id:t)&quot;12700&quot;&gt;&gt;&lt;r(@id:513)&quot;&quot;&lt;f(@id:v)&quot;1&quot;&gt;&lt;f(@id:t)&quot;10550&quot;&gt;&gt;&lt;r(@id:920)&quot;&quot;&lt;f(@id:v)&quot;1&quot;&gt;&lt;f(@id:t)&quot;6750&quot;&gt;&gt;&lt;r(@id:738)&quot;&quot;&lt;f(@id:v)&quot;2&quot;&gt;&lt;f(@id:t)&quot;13000&quot;&gt;&gt;&lt;r(@id:612)&quot;&quot;&lt;f(@id:v)&quot;1&quot;&gt;&lt;f(@id:t)&quot;13550&quot;&gt;&gt;&lt;r(@id:869)&quot;&quot;&lt;f(@id:v)&quot;3&quot;&gt;&lt;f(@id:t)&quot;11350&quot;&gt;&gt;&lt;r(@id:567)&quot;&quot;&lt;f(@id:v)&quot;1&quot;&gt;&lt;f(@id:t)&quot;10850&quot;&gt;&gt;&lt;r(@id:929)&quot;&quot;&lt;f(@id:v)&quot;2&quot;&gt;&lt;f(@id:t)&quot;14600&quot;&gt;&gt;&lt;r(@id:701)&quot;&quot;&lt;f(@id:v)&quot;2&quot;&gt;&lt;f(@id:t)&quot;15550&quot;&gt;&gt;&lt;r(@id:550)&quot;&quot;&lt;f(@id:v)&quot;1&quot;&gt;&lt;f(@id:t)&quot;10450&quot;&gt;&gt;&lt;r(@id:931)&quot;&quot;&lt;f(@id:v)&quot;1&quot;&gt;&lt;f(@id:t)&quot;9300&quot;&gt;&gt;&lt;r(@id:866)&quot;&quot;&lt;f(@id:v)&quot;1&quot;&gt;&lt;f(@id:t)&quot;8200&quot;&gt;&gt;&lt;r(@id:536)&quot;&quot;&lt;f(@id:v)&quot;3&quot;&gt;&lt;f(@id:t)&quot;16250&quot;&gt;&gt;&lt;r(@id:707)&quot;&quot;&lt;f(@id:v)&quot;1&quot;&gt;&lt;f(@id:t)&quot;14650&quot;&gt;&gt;&lt;r(@id:742)&quot;&quot;&lt;f(@id:v)&quot;1&quot;&gt;&lt;f(@id:t)&quot;17100&quot;&gt;&gt;&lt;r(@id:865)&quot;&quot;&lt;f(@id:v)&quot;3&quot;&gt;&lt;f(@id:t)&quot;17150&quot;&gt;&gt;&lt;r(@id:680)&quot;&quot;&lt;f(@id:v)&quot;1&quot;&gt;&lt;f(@id:t)&quot;19200&quot;&gt;&gt;&lt;r(@id:688)&quot;&quot;&lt;f(@id:v)&quot;1&quot;&gt;&lt;f(@id:t)&quot;18600&quot;&gt;&gt;&lt;r(@id:544)&quot;&quot;&lt;f(@id:v)&quot;1&quot;&gt;&lt;f(@id:t)&quot;20500&quot;&gt;&gt;&lt;r(@id:589)&quot;&quot;&lt;f(@id:v)&quot;1&quot;&gt;&lt;f(@id:t)&quot;17000&quot;&gt;&gt;&lt;r(@id:720)&quot;&quot;&lt;f(@id:v)&quot;1&quot;&gt;&lt;f(@id:t)&quot;23550&quot;&gt;&gt;&lt;r(@id:838)&quot;&quot;&lt;f(@id:v)&quot;1&quot;&gt;&lt;f(@id:t)&quot;24550&quot;&gt;&gt;&lt;r(@id:952)&quot;&quot;&lt;f(@id:v)&quot;2&quot;&gt;&lt;f(@id:t)&quot;16850&quot;&gt;&gt;&lt;r(@id:816)&quot;&quot;&lt;f(@id:v)&quot;2&quot;&gt;&lt;f(@id:t)&quot;25300&quot;&gt;&gt;&lt;r(@id:924)&quot;&quot;&lt;f(@id:v)&quot;1&quot;&gt;&lt;f(@id:t)&quot;24250&quot;&gt;&gt;&lt;r(@id:604)&quot;&quot;&lt;f(@id:v)&quot;1&quot;&gt;&lt;f(@id:t)&quot;23250&quot;&gt;&gt;&lt;r(@id:895)&quot;&quot;&lt;f(@id:v)&quot;1&quot;&gt;&lt;f(@id:t)&quot;24450&quot;&gt;&gt;&lt;r(@id:925)&quot;&quot;&lt;f(@id:v)&quot;2&quot;&gt;&lt;f(@id:t)&quot;28050&quot;&gt;&gt;&lt;r(@id:889)&quot;&quot;&lt;f(@id:v)&quot;1&quot;&gt;&lt;f(@id:t)&quot;24500&quot;&gt;&gt;&lt;r(@id:780)&quot;&quot;&lt;f(@id:v)&quot;2&quot;&gt;&lt;f(@id:t)&quot;29850&quot;&gt;&gt;&lt;r(@id:703)&quot;&quot;&lt;f(@id:v)&quot;1&quot;&gt;&lt;f(@id:t)&quot;29300&quot;&gt;&gt;&lt;r(@id:939)&quot;&quot;&lt;f(@id:v)&quot;3&quot;&gt;&lt;f(@id:t)&quot;15950&quot;&gt;&gt;&lt;r(@id:873)&quot;&quot;&lt;f(@id:v)&quot;1&quot;&gt;&lt;f(@id:t)&quot;33650&quot;&gt;&gt;&lt;r(@id:548)&quot;&quot;&lt;f(@id:v)&quot;1&quot;&gt;&lt;f(@id:t)&quot;33600&quot;&gt;&gt;&lt;r(@id:863)&quot;&quot;&lt;f(@id:v)&quot;1&quot;&gt;&lt;f(@id:t)&quot;37450&quot;&gt;&gt;&lt;r(@id:572)&quot;&quot;&lt;f(@id:v)&quot;3&quot;&gt;&lt;f(@id:t)&quot;37100&quot;&gt;&gt;&lt;r(@id:570)&quot;&quot;&lt;f(@id:v)&quot;1&quot;&gt;&lt;f(@id:t)&quot;43250&quot;&gt;&gt;&lt;r(@id:886)&quot;&quot;&lt;f(@id:v)&quot;1&quot;&gt;&lt;f(@id:t)&quot;59350&quot;&gt;&gt;&gt;&lt;d(@id:116)&quot;&quot;&lt;r(@id:608)&quot;&quot;&lt;f(@id:v)&quot;1&quot;&gt;&lt;f(@id:t)&quot;0&quot;&gt;&gt;&lt;r(@id:627)&quot;&quot;&lt;f(@id:v)&quot;1&quot;&gt;&lt;f(@id:t)&quot;0&quot;&gt;&gt;&lt;r(@id:648)&quot;&quot;&lt;f(@id:v)&quot;3&quot;&gt;&lt;f(@id:t)&quot;1300&quot;&gt;&gt;&lt;r(@id:869)&quot;&quot;&lt;f(@id:v)&quot;1&quot;&gt;&lt;f(@id:t)&quot;0&quot;&gt;&gt;&lt;r(@id:927)&quot;&quot;&lt;f(@id:v)&quot;1&quot;&gt;&lt;f(@id:t)&quot;0&quot;&gt;&gt;&lt;r(@id:889)&quot;&quot;&lt;f(@id:v)&quot;3&quot;&gt;&lt;f(@id:t)&quot;0&quot;&gt;&gt;&lt;r(@id:852)&quot;&quot;&lt;f(@id:v)&quot;1&quot;&gt;&lt;f(@id:t)&quot;2100&quot;&gt;&gt;&lt;r(@id:811)&quot;&quot;&lt;f(@id:v)&quot;1&quot;&gt;&lt;f(@id:t)&quot;2250&quot;&gt;&gt;&lt;r(@id:529)&quot;&quot;&lt;f(@id:v)&quot;1&quot;&gt;&lt;f(@id:t)&quot;0&quot;&gt;&gt;&lt;r(@id:646)&quot;&quot;&lt;f(@id:v)&quot;1&quot;&gt;&lt;f(@id:t)&quot;3350&quot;&gt;&gt;&lt;r(@id:560)&quot;&quot;&lt;f(@id:v)&quot;2&quot;&gt;&lt;f(@id:t)&quot;2550&quot;&gt;&gt;&lt;r(@id:645)&quot;&quot;&lt;f(@id:v)&quot;1&quot;&gt;&lt;f(@id:t)&quot;2700&quot;&gt;&gt;&lt;r(@id:868)&quot;&quot;&lt;f(@id:v)&quot;1&quot;&gt;&lt;f(@id:t)&quot;0&quot;&gt;&gt;&lt;r(@id:594)&quot;&quot;&lt;f(@id:v)&quot;1&quot;&gt;&lt;f(@id:t)&quot;1800&quot;&gt;&gt;&lt;r(@id:622)&quot;&quot;&lt;f(@id:v)&quot;1&quot;&gt;&lt;f(@id:t)&quot;3650&quot;&gt;&gt;&lt;r(@id:731)&quot;&quot;&lt;f(@id:v)&quot;1&quot;&gt;&lt;f(@id:t)&quot;400&quot;&gt;&gt;&lt;r(@id:653)&quot;&quot;&lt;f(@id:v)&quot;1&quot;&gt;&lt;f(@id:t)&quot;1550&quot;&gt;&gt;&lt;r(@id:847)&quot;&quot;&lt;f(@id:v)&quot;1&quot;&gt;&lt;f(@id:t)&quot;3700&quot;&gt;&gt;&lt;r(@id:658)&quot;&quot;&lt;f(@id:v)&quot;1&quot;&gt;&lt;f(@id:t)&quot;3900&quot;&gt;&gt;&lt;r(@id:619)&quot;&quot;&lt;f(@id:v)&quot;1&quot;&gt;&lt;f(@id:t)&quot;4000&quot;&gt;&gt;&lt;r(@id:833)&quot;&quot;&lt;f(@id:v)&quot;1&quot;&gt;&lt;f(@id:t)&quot;2200&quot;&gt;&gt;&lt;r(@id:743)&quot;&quot;&lt;f(@id:v)&quot;1&quot;&gt;&lt;f(@id:t)&quot;2650&quot;&gt;&gt;&lt;r(@id:588)&quot;&quot;&lt;f(@id:v)&quot;1&quot;&gt;&lt;f(@id:t)&quot;2200&quot;&gt;&gt;&lt;r(@id:546)&quot;&quot;&lt;f(@id:v)&quot;1&quot;&gt;&lt;f(@id:t)&quot;3900&quot;&gt;&gt;&lt;r(@id:520)&quot;&quot;&lt;f(@id:v)&quot;1&quot;&gt;&lt;f(@id:t)&quot;0&quot;&gt;&gt;&lt;r(@id:751)&quot;&quot;&lt;f(@id:v)&quot;3&quot;&gt;&lt;f(@id:t)&quot;3700&quot;&gt;&gt;&lt;r(@id:688)&quot;&quot;&lt;f(@id:v)&quot;1&quot;&gt;&lt;f(@id:t)&quot;4500&quot;&gt;&gt;&lt;r(@id:718)&quot;&quot;&lt;f(@id:v)&quot;1&quot;&gt;&lt;f(@id:t)&quot;5050&quot;&gt;&gt;&lt;r(@id:842)&quot;&quot;&lt;f(@id:v)&quot;1&quot;&gt;&lt;f(@id:t)&quot;4600&quot;&gt;&gt;&lt;r(@id:540)&quot;&quot;&lt;f(@id:v)&quot;1&quot;&gt;&lt;f(@id:t)&quot;3050&quot;&gt;&gt;&lt;r(@id:548)&quot;&quot;&lt;f(@id:v)&quot;1&quot;&gt;&lt;f(@id:t)&quot;5200&quot;&gt;&gt;&lt;r(@id:706)&quot;&quot;&lt;f(@id:v)&quot;1&quot;&gt;&lt;f(@id:t)&quot;3850&quot;&gt;&gt;&lt;r(@id:920)&quot;&quot;&lt;f(@id:v)&quot;1&quot;&gt;&lt;f(@id:t)&quot;4850&quot;&gt;&gt;&lt;r(@id:542)&quot;&quot;&lt;f(@id:v)&quot;1&quot;&gt;&lt;f(@id:t)&quot;3450&quot;&gt;&gt;&lt;r(@id:618)&quot;&quot;&lt;f(@id:v)&quot;1&quot;&gt;&lt;f(@id:t)&quot;2650&quot;&gt;&gt;&lt;r(@id:561)&quot;&quot;&lt;f(@id:v)&quot;1&quot;&gt;&lt;f(@id:t)&quot;4200&quot;&gt;&gt;&lt;r(@id:859)&quot;&quot;&lt;f(@id:v)&quot;1&quot;&gt;&lt;f(@id:t)&quot;4900&quot;&gt;&gt;&lt;r(@id:575)&quot;&quot;&lt;f(@id:v)&quot;1&quot;&gt;&lt;f(@id:t)&quot;5600&quot;&gt;&gt;&lt;r(@id:624)&quot;&quot;&lt;f(@id:v)&quot;1&quot;&gt;&lt;f(@id:t)&quot;5550&quot;&gt;&gt;&lt;r(@id:515)&quot;&quot;&lt;f(@id:v)&quot;3&quot;&gt;&lt;f(@id:t)&quot;3900&quot;&gt;&gt;&lt;r(@id:533)&quot;&quot;&lt;f(@id:v)&quot;3&quot;&gt;&lt;f(@id:t)&quot;4700&quot;&gt;&gt;&lt;r(@id:621)&quot;&quot;&lt;f(@id:v)&quot;1&quot;&gt;&lt;f(@id:t)&quot;4900&quot;&gt;&gt;&lt;r(@id:937)&quot;&quot;&lt;f(@id:v)&quot;1&quot;&gt;&lt;f(@id:t)&quot;5850&quot;&gt;&gt;&lt;r(@id:562)&quot;&quot;&lt;f(@id:v)&quot;3&quot;&gt;&lt;f(@id:t)&quot;5600&quot;&gt;&gt;&lt;r(@id:711)&quot;&quot;&lt;f(@id:v)&quot;1&quot;&gt;&lt;f(@id:t)&quot;4500&quot;&gt;&gt;&lt;r(@id:855)&quot;&quot;&lt;f(@id:v)&quot;1&quot;&gt;&lt;f(@id:t)&quot;4900&quot;&gt;&gt;&lt;r(@id:564)&quot;&quot;&lt;f(@id:v)&quot;1&quot;&gt;&lt;f(@id:t)&quot;800&quot;&gt;&gt;&lt;r(@id:949)&quot;&quot;&lt;f(@id:v)&quot;1&quot;&gt;&lt;f(@id:t)&quot;5950&quot;&gt;&gt;&lt;r(@id:683)&quot;&quot;&lt;f(@id:v)&quot;1&quot;&gt;&lt;f(@id:t)&quot;5650&quot;&gt;&gt;&lt;r(@id:615)&quot;&quot;&lt;f(@id:v)&quot;1&quot;&gt;&lt;f(@id:t)&quot;6350&quot;&gt;&gt;&lt;r(@id:554)&quot;&quot;&lt;f(@id:v)&quot;2&quot;&gt;&lt;f(@id:t)&quot;5300&quot;&gt;&gt;&lt;r(@id:902)&quot;&quot;&lt;f(@id:v)&quot;1&quot;&gt;&lt;f(@id:t)&quot;6000&quot;&gt;&gt;&lt;r(@id:875)&quot;&quot;&lt;f(@id:v)&quot;2&quot;&gt;&lt;f(@id:t)&quot;5050&quot;&gt;&gt;&lt;r(@id:774)&quot;&quot;&lt;f(@id:v)&quot;2&quot;&gt;&lt;f(@id:t)&quot;7250&quot;&gt;&gt;&lt;r(@id:773)&quot;&quot;&lt;f(@id:v)&quot;1&quot;&gt;&lt;f(@id:t)&quot;5350&quot;&gt;&gt;&lt;r(@id:946)&quot;&quot;&lt;f(@id:v)&quot;3&quot;&gt;&lt;f(@id:t)&quot;5150&quot;&gt;&gt;&lt;r(@id:912)&quot;&quot;&lt;f(@id:v)&quot;1&quot;&gt;&lt;f(@id:t)&quot;7250&quot;&gt;&gt;&lt;r(@id:914)&quot;&quot;&lt;f(@id:v)&quot;1&quot;&gt;&lt;f(@id:t)&quot;6200&quot;&gt;&gt;&lt;r(@id:654)&quot;&quot;&lt;f(@id:v)&quot;1&quot;&gt;&lt;f(@id:t)&quot;4400&quot;&gt;&gt;&lt;r(@id:865)&quot;&quot;&lt;f(@id:v)&quot;1&quot;&gt;&lt;f(@id:t)&quot;6650&quot;&gt;&gt;&lt;r(@id:550)&quot;&quot;&lt;f(@id:v)&quot;1&quot;&gt;&lt;f(@id:t)&quot;5000&quot;&gt;&gt;&lt;r(@id:596)&quot;&quot;&lt;f(@id:v)&quot;1&quot;&gt;&lt;f(@id:t)&quot;6050&quot;&gt;&gt;&lt;r(@id:931)&quot;&quot;&lt;f(@id:v)&quot;3&quot;&gt;&lt;f(@id:t)&quot;4500&quot;&gt;&gt;&lt;r(@id:866)&quot;&quot;&lt;f(@id:v)&quot;1&quot;&gt;&lt;f(@id:t)&quot;8850&quot;&gt;&gt;&lt;r(@id:905)&quot;&quot;&lt;f(@id:v)&quot;3&quot;&gt;&lt;f(@id:t)&quot;8600&quot;&gt;&gt;&lt;r(@id:682)&quot;&quot;&lt;f(@id:v)&quot;1&quot;&gt;&lt;f(@id:t)&quot;6750&quot;&gt;&gt;&lt;r(@id:610)&quot;&quot;&lt;f(@id:v)&quot;1&quot;&gt;&lt;f(@id:t)&quot;4650&quot;&gt;&gt;&lt;r(@id:874)&quot;&quot;&lt;f(@id:v)&quot;2&quot;&gt;&lt;f(@id:t)&quot;6600&quot;&gt;&gt;&lt;r(@id:944)&quot;&quot;&lt;f(@id:v)&quot;1&quot;&gt;&lt;f(@id:t)&quot;5200&quot;&gt;&gt;&lt;r(@id:642)&quot;&quot;&lt;f(@id:v)&quot;1&quot;&gt;&lt;f(@id:t)&quot;5950&quot;&gt;&gt;&lt;r(@id:892)&quot;&quot;&lt;f(@id:v)&quot;1&quot;&gt;&lt;f(@id:t)&quot;7400&quot;&gt;&gt;&lt;r(@id:861)&quot;&quot;&lt;f(@id:v)&quot;1&quot;&gt;&lt;f(@id:t)&quot;4750&quot;&gt;&gt;&lt;r(@id:840)&quot;&quot;&lt;f(@id:v)&quot;1&quot;&gt;&lt;f(@id:t)&quot;6200&quot;&gt;&gt;&lt;r(@id:886)&quot;&quot;&lt;f(@id:v)&quot;1&quot;&gt;&lt;f(@id:t)&quot;7700&quot;&gt;&gt;&lt;r(@id:932)&quot;&quot;&lt;f(@id:v)&quot;1&quot;&gt;&lt;f(@id:t)&quot;5500&quot;&gt;&gt;&lt;r(@id:853)&quot;&quot;&lt;f(@id:v)&quot;1&quot;&gt;&lt;f(@id:t)&quot;4700&quot;&gt;&gt;&lt;r(@id:943)&quot;&quot;&lt;f(@id:v)&quot;1&quot;&gt;&lt;f(@id:t)&quot;5200&quot;&gt;&gt;&lt;r(@id:733)&quot;&quot;&lt;f(@id:v)&quot;1&quot;&gt;&lt;f(@id:t)&quot;9450&quot;&gt;&gt;&lt;r(@id:723)&quot;&quot;&lt;f(@id:v)&quot;1&quot;&gt;&lt;f(@id:t)&quot;5350&quot;&gt;&gt;&lt;r(@id:903)&quot;&quot;&lt;f(@id:v)&quot;1&quot;&gt;&lt;f(@id:t)&quot;7150&quot;&gt;&gt;&lt;r(@id:523)&quot;&quot;&lt;f(@id:v)&quot;1&quot;&gt;&lt;f(@id:t)&quot;8250&quot;&gt;&gt;&lt;r(@id:896)&quot;&quot;&lt;f(@id:v)&quot;1&quot;&gt;&lt;f(@id:t)&quot;7850&quot;&gt;&gt;&lt;r(@id:677)&quot;&quot;&lt;f(@id:v)&quot;1&quot;&gt;&lt;f(@id:t)&quot;7300&quot;&gt;&gt;&lt;r(@id:525)&quot;&quot;&lt;f(@id:v)&quot;1&quot;&gt;&lt;f(@id:t)&quot;10450&quot;&gt;&gt;&lt;r(@id:530)&quot;&quot;&lt;f(@id:v)&quot;1&quot;&gt;&lt;f(@id:t)&quot;4950&quot;&gt;&gt;&lt;r(@id:603)&quot;&quot;&lt;f(@id:v)&quot;1&quot;&gt;&lt;f(@id:t)&quot;8700&quot;&gt;&gt;&lt;r(@id:732)&quot;&quot;&lt;f(@id:v)&quot;1&quot;&gt;&lt;f(@id:t)&quot;6550&quot;&gt;&gt;&lt;r(@id:707)&quot;&quot;&lt;f(@id:v)&quot;1&quot;&gt;&lt;f(@id:t)&quot;5850&quot;&gt;&gt;&lt;r(@id:895)&quot;&quot;&lt;f(@id:v)&quot;3&quot;&gt;&lt;f(@id:t)&quot;12200&quot;&gt;&gt;&lt;r(@id:586)&quot;&quot;&lt;f(@id:v)&quot;1&quot;&gt;&lt;f(@id:t)&quot;11850&quot;&gt;&gt;&lt;r(@id:545)&quot;&quot;&lt;f(@id:v)&quot;1&quot;&gt;&lt;f(@id:t)&quot;3750&quot;&gt;&gt;&lt;r(@id:541)&quot;&quot;&lt;f(@id:v)&quot;1&quot;&gt;&lt;f(@id:t)&quot;13300&quot;&gt;&gt;&lt;r(@id:758)&quot;&quot;&lt;f(@id:v)&quot;1&quot;&gt;&lt;f(@id:t)&quot;13200&quot;&gt;&gt;&lt;r(@id:744)&quot;&quot;&lt;f(@id:v)&quot;1&quot;&gt;&lt;f(@id:t)&quot;11700&quot;&gt;&gt;&lt;r(@id:918)&quot;&quot;&lt;f(@id:v)&quot;1&quot;&gt;&lt;f(@id:t)&quot;13100&quot;&gt;&gt;&lt;r(@id:900)&quot;&quot;&lt;f(@id:v)&quot;1&quot;&gt;&lt;f(@id:t)&quot;12300&quot;&gt;&gt;&lt;r(@id:704)&quot;&quot;&lt;f(@id:v)&quot;2&quot;&gt;&lt;f(@id:t)&quot;10450&quot;&gt;&gt;&lt;r(@id:577)&quot;&quot;&lt;f(@id:v)&quot;3&quot;&gt;&lt;f(@id:t)&quot;13500&quot;&gt;&gt;&lt;r(@id:634)&quot;&quot;&lt;f(@id:v)&quot;2&quot;&gt;&lt;f(@id:t)&quot;9650&quot;&gt;&gt;&lt;r(@id:600)&quot;&quot;&lt;f(@id:v)&quot;1&quot;&gt;&lt;f(@id:t)&quot;12400&quot;&gt;&gt;&lt;r(@id:629)&quot;&quot;&lt;f(@id:v)&quot;1&quot;&gt;&lt;f(@id:t)&quot;11850&quot;&gt;&gt;&lt;r(@id:544)&quot;&quot;&lt;f(@id:v)&quot;1&quot;&gt;&lt;f(@id:t)&quot;10400&quot;&gt;&gt;&lt;r(@id:583)&quot;&quot;&lt;f(@id:v)&quot;1&quot;&gt;&lt;f(@id:t)&quot;9650&quot;&gt;&gt;&lt;r(@id:578)&quot;&quot;&lt;f(@id:v)&quot;1&quot;&gt;&lt;f(@id:t)&quot;10700&quot;&gt;&gt;&lt;r(@id:563)&quot;&quot;&lt;f(@id:v)&quot;1&quot;&gt;&lt;f(@id:t)&quot;12850&quot;&gt;&gt;&lt;r(@id:595)&quot;&quot;&lt;f(@id:v)&quot;1&quot;&gt;&lt;f(@id:t)&quot;12700&quot;&gt;&gt;&lt;r(@id:862)&quot;&quot;&lt;f(@id:v)&quot;1&quot;&gt;&lt;f(@id:t)&quot;7750&quot;&gt;&gt;&lt;r(@id:939)&quot;&quot;&lt;f(@id:v)&quot;3&quot;&gt;&lt;f(@id:t)&quot;13800&quot;&gt;&gt;&lt;r(@id:876)&quot;&quot;&lt;f(@id:v)&quot;1&quot;&gt;&lt;f(@id:t)&quot;8850&quot;&gt;&gt;&lt;r(@id:816)&quot;&quot;&lt;f(@id:v)&quot;2&quot;&gt;&lt;f(@id:t)&quot;15250&quot;&gt;&gt;&lt;r(@id:664)&quot;&quot;&lt;f(@id:v)&quot;3&quot;&gt;&lt;f(@id:t)&quot;12550&quot;&gt;&gt;&lt;r(@id:752)&quot;&quot;&lt;f(@id:v)&quot;3&quot;&gt;&lt;f(@id:t)&quot;11150&quot;&gt;&gt;&lt;r(@id:513)&quot;&quot;&lt;f(@id:v)&quot;1&quot;&gt;&lt;f(@id:t)&quot;13650&quot;&gt;&gt;&lt;r(@id:526)&quot;&quot;&lt;f(@id:v)&quot;1&quot;&gt;&lt;f(@id:t)&quot;14350&quot;&gt;&gt;&lt;r(@id:558)&quot;&quot;&lt;f(@id:v)&quot;1&quot;&gt;&lt;f(@id:t)&quot;8650&quot;&gt;&gt;&lt;r(@id:531)&quot;&quot;&lt;f(@id:v)&quot;1&quot;&gt;&lt;f(@id:t)&quot;10450&quot;&gt;&gt;&lt;r(@id:574)&quot;&quot;&lt;f(@id:v)&quot;1&quot;&gt;&lt;f(@id:t)&quot;12350&quot;&gt;&gt;&lt;r(@id:512)&quot;&quot;&lt;f(@id:v)&quot;1&quot;&gt;&lt;f(@id:t)&quot;16600&quot;&gt;&gt;&lt;r(@id:856)&quot;&quot;&lt;f(@id:v)&quot;1&quot;&gt;&lt;f(@id:t)&quot;13050&quot;&gt;&gt;&lt;r(@id:857)&quot;&quot;&lt;f(@id:v)&quot;3&quot;&gt;&lt;f(@id:t)&quot;16850&quot;&gt;&gt;&lt;r(@id:628)&quot;&quot;&lt;f(@id:v)&quot;1&quot;&gt;&lt;f(@id:t)&quot;8850&quot;&gt;&gt;&lt;r(@id:567)&quot;&quot;&lt;f(@id:v)&quot;1&quot;&gt;&lt;f(@id:t)&quot;16700&quot;&gt;&gt;&lt;r(@id:569)&quot;&quot;&lt;f(@id:v)&quot;1&quot;&gt;&lt;f(@id:t)&quot;10300&quot;&gt;&gt;&lt;r(@id:589)&quot;&quot;&lt;f(@id:v)&quot;1&quot;&gt;&lt;f(@id:t)&quot;16950&quot;&gt;&gt;&lt;r(@id:674)&quot;&quot;&lt;f(@id:v)&quot;1&quot;&gt;&lt;f(@id:t)&quot;16800&quot;&gt;&gt;&lt;r(@id:675)&quot;&quot;&lt;f(@id:v)&quot;2&quot;&gt;&lt;f(@id:t)&quot;16500&quot;&gt;&gt;&lt;r(@id:805)&quot;&quot;&lt;f(@id:v)&quot;1&quot;&gt;&lt;f(@id:t)&quot;17900&quot;&gt;&gt;&lt;r(@id:572)&quot;&quot;&lt;f(@id:v)&quot;1&quot;&gt;&lt;f(@id:t)&quot;16650&quot;&gt;&gt;&lt;r(@id:685)&quot;&quot;&lt;f(@id:v)&quot;1&quot;&gt;&lt;f(@id:t)&quot;19250&quot;&gt;&gt;&lt;r(@id:925)&quot;&quot;&lt;f(@id:v)&quot;2&quot;&gt;&lt;f(@id:t)&quot;18400&quot;&gt;&gt;&lt;r(@id:689)&quot;&quot;&lt;f(@id:v)&quot;1&quot;&gt;&lt;f(@id:t)&quot;19750&quot;&gt;&gt;&lt;r(@id:748)&quot;&quot;&lt;f(@id:v)&quot;1&quot;&gt;&lt;f(@id:t)&quot;17200&quot;&gt;&gt;&lt;r(@id:877)&quot;&quot;&lt;f(@id:v)&quot;1&quot;&gt;&lt;f(@id:t)&quot;19800&quot;&gt;&gt;&lt;r(@id:934)&quot;&quot;&lt;f(@id:v)&quot;1&quot;&gt;&lt;f(@id:t)&quot;22400&quot;&gt;&gt;&lt;r(@id:953)&quot;&quot;&lt;f(@id:v)&quot;1&quot;&gt;&lt;f(@id:t)&quot;21550&quot;&gt;&gt;&lt;r(@id:819)&quot;&quot;&lt;f(@id:v)&quot;1&quot;&gt;&lt;f(@id:t)&quot;27200&quot;&gt;&gt;&lt;r(@id:703)&quot;&quot;&lt;f(@id:v)&quot;1&quot;&gt;&lt;f(@id:t)&quot;25550&quot;&gt;&gt;&lt;r(@id:780)&quot;&quot;&lt;f(@id:v)&quot;2&quot;&gt;&lt;f(@id:t)&quot;18700&quot;&gt;&gt;&lt;r(@id:613)&quot;&quot;&lt;f(@id:v)&quot;1&quot;&gt;&lt;f(@id:t)&quot;25150&quot;&gt;&gt;&lt;r(@id:705)&quot;&quot;&lt;f(@id:v)&quot;1&quot;&gt;&lt;f(@id:t)&quot;24600&quot;&gt;&gt;&lt;r(@id:697)&quot;&quot;&lt;f(@id:v)&quot;1&quot;&gt;&lt;f(@id:t)&quot;27000&quot;&gt;&gt;&lt;r(@id:607)&quot;&quot;&lt;f(@id:v)&quot;1&quot;&gt;&lt;f(@id:t)&quot;27150&quot;&gt;&gt;&lt;r(@id:881)&quot;&quot;&lt;f(@id:v)&quot;3&quot;&gt;&lt;f(@id:t)&quot;24550&quot;&gt;&gt;&lt;r(@id:604)&quot;&quot;&lt;f(@id:v)&quot;1&quot;&gt;&lt;f(@id:t)&quot;28250&quot;&gt;&gt;&lt;r(@id:822)&quot;&quot;&lt;f(@id:v)&quot;1&quot;&gt;&lt;f(@id:t)&quot;29700&quot;&gt;&gt;&lt;r(@id:742)&quot;&quot;&lt;f(@id:v)&quot;1&quot;&gt;&lt;f(@id:t)&quot;32050&quot;&gt;&gt;&lt;r(@id:735)&quot;&quot;&lt;f(@id:v)&quot;1&quot;&gt;&lt;f(@id:t)&quot;25700&quot;&gt;&gt;&lt;r(@id:809)&quot;&quot;&lt;f(@id:v)&quot;1&quot;&gt;&lt;f(@id:t)&quot;32400&quot;&gt;&gt;&lt;r(@id:611)&quot;&quot;&lt;f(@id:v)&quot;1&quot;&gt;&lt;f(@id:t)&quot;33100&quot;&gt;&gt;&lt;r(@id:694)&quot;&quot;&lt;f(@id:v)&quot;1&quot;&gt;&lt;f(@id:t)&quot;35150&quot;&gt;&gt;&lt;r(@id:785)&quot;&quot;&lt;f(@id:v)&quot;3&quot;&gt;&lt;f(@id:t)&quot;33600&quot;&gt;&gt;&lt;r(@id:516)&quot;&quot;&lt;f(@id:v)&quot;1&quot;&gt;&lt;f(@id:t)&quot;38850&quot;&gt;&gt;&lt;r(@id:879)&quot;&quot;&lt;f(@id:v)&quot;1&quot;&gt;&lt;f(@id:t)&quot;41350&quot;&gt;&gt;&lt;r(@id:714)&quot;&quot;&lt;f(@id:v)&quot;1&quot;&gt;&lt;f(@id:t)&quot;52200&quot;&gt;&gt;&lt;r(@id:929)&quot;&quot;&lt;f(@id:v)&quot;1&quot;&gt;&lt;f(@id:t)&quot;51000&quot;&gt;&gt;&gt;&lt;d(@id:117)&quot;&quot;&lt;r(@id:954)&quot;&quot;&lt;f(@id:v)&quot;3&quot;&gt;&lt;f(@id:t)&quot;5400&quot;&gt;&gt;&lt;r(@id:570)&quot;&quot;&lt;f(@id:v)&quot;3&quot;&gt;&lt;f(@id:t)&quot;5200&quot;&gt;&gt;&lt;r(@id:594)&quot;&quot;&lt;f(@id:v)&quot;2&quot;&gt;&lt;f(@id:t)&quot;2000&quot;&gt;&gt;&lt;r(@id:604)&quot;&quot;&lt;f(@id:v)&quot;2&quot;&gt;&lt;f(@id:t)&quot;2650&quot;&gt;&gt;&lt;r(@id:925)&quot;&quot;&lt;f(@id:v)&quot;2&quot;&gt;&lt;f(@id:t)&quot;2100&quot;&gt;&gt;&lt;r(@id:809)&quot;&quot;&lt;f(@id:v)&quot;1&quot;&gt;&lt;f(@id:t)&quot;2450&quot;&gt;&gt;&lt;r(@id:588)&quot;&quot;&lt;f(@id:v)&quot;2&quot;&gt;&lt;f(@id:t)&quot;3050&quot;&gt;&gt;&lt;r(@id:946)&quot;&quot;&lt;f(@id:v)&quot;2&quot;&gt;&lt;f(@id:t)&quot;400&quot;&gt;&gt;&lt;r(@id:876)&quot;&quot;&lt;f(@id:v)&quot;1&quot;&gt;&lt;f(@id:t)&quot;950&quot;&gt;&gt;&lt;r(@id:816)&quot;&quot;&lt;f(@id:v)&quot;2&quot;&gt;&lt;f(@id:t)&quot;3300&quot;&gt;&gt;&lt;r(@id:654)&quot;&quot;&lt;f(@id:v)&quot;2&quot;&gt;&lt;f(@id:t)&quot;0&quot;&gt;&gt;&lt;r(@id:706)&quot;&quot;&lt;f(@id:v)&quot;2&quot;&gt;&lt;f(@id:t)&quot;3900&quot;&gt;&gt;&lt;r(@id:529)&quot;&quot;&lt;f(@id:v)&quot;2&quot;&gt;&lt;f(@id:t)&quot;29600&quot;&gt;&gt;&lt;r(@id:530)&quot;&quot;&lt;f(@id:v)&quot;2&quot;&gt;&lt;f(@id:t)&quot;3400&quot;&gt;&gt;&lt;r(@id:618)&quot;&quot;&lt;f(@id:v)&quot;2&quot;&gt;&lt;f(@id:t)&quot;2650&quot;&gt;&gt;&lt;r(@id:894)&quot;&quot;&lt;f(@id:v)&quot;2&quot;&gt;&lt;f(@id:t)&quot;4700&quot;&gt;&gt;&lt;r(@id:646)&quot;&quot;&lt;f(@id:v)&quot;3&quot;&gt;&lt;f(@id:t)&quot;3300&quot;&gt;&gt;&lt;r(@id:624)&quot;&quot;&lt;f(@id:v)&quot;2&quot;&gt;&lt;f(@id:t)&quot;4300&quot;&gt;&gt;&lt;r(@id:560)&quot;&quot;&lt;f(@id:v)&quot;1&quot;&gt;&lt;f(@id:t)&quot;4750&quot;&gt;&gt;&lt;r(@id:645)&quot;&quot;&lt;f(@id:v)&quot;2&quot;&gt;&lt;f(@id:t)&quot;4850&quot;&gt;&gt;&lt;r(@id:949)&quot;&quot;&lt;f(@id:v)&quot;2&quot;&gt;&lt;f(@id:t)&quot;2200&quot;&gt;&gt;&lt;r(@id:622)&quot;&quot;&lt;f(@id:v)&quot;3&quot;&gt;&lt;f(@id:t)&quot;4650&quot;&gt;&gt;&lt;r(@id:653)&quot;&quot;&lt;f(@id:v)&quot;2&quot;&gt;&lt;f(@id:t)&quot;5300&quot;&gt;&gt;&lt;r(@id:615)&quot;&quot;&lt;f(@id:v)&quot;2&quot;&gt;&lt;f(@id:t)&quot;3200&quot;&gt;&gt;&lt;r(@id:517)&quot;&quot;&lt;f(@id:v)&quot;2&quot;&gt;&lt;f(@id:t)&quot;2050&quot;&gt;&gt;&lt;r(@id:628)&quot;&quot;&lt;f(@id:v)&quot;2&quot;&gt;&lt;f(@id:t)&quot;4400&quot;&gt;&gt;&lt;r(@id:869)&quot;&quot;&lt;f(@id:v)&quot;1&quot;&gt;&lt;f(@id:t)&quot;5200&quot;&gt;&gt;&lt;r(@id:951)&quot;&quot;&lt;f(@id:v)&quot;1&quot;&gt;&lt;f(@id:t)&quot;1400&quot;&gt;&gt;&lt;r(@id:773)&quot;&quot;&lt;f(@id:v)&quot;2&quot;&gt;&lt;f(@id:t)&quot;4700&quot;&gt;&gt;&lt;r(@id:674)&quot;&quot;&lt;f(@id:v)&quot;2&quot;&gt;&lt;f(@id:t)&quot;4950&quot;&gt;&gt;&lt;r(@id:889)&quot;&quot;&lt;f(@id:v)&quot;2&quot;&gt;&lt;f(@id:t)&quot;5550&quot;&gt;&gt;&lt;r(@id:903)&quot;&quot;&lt;f(@id:v)&quot;2&quot;&gt;&lt;f(@id:t)&quot;5250&quot;&gt;&gt;&lt;r(@id:677)&quot;&quot;&lt;f(@id:v)&quot;2&quot;&gt;&lt;f(@id:t)&quot;5700&quot;&gt;&gt;&lt;r(@id:526)&quot;&quot;&lt;f(@id:v)&quot;2&quot;&gt;&lt;f(@id:t)&quot;4900&quot;&gt;&gt;&lt;r(@id:550)&quot;&quot;&lt;f(@id:v)&quot;2&quot;&gt;&lt;f(@id:t)&quot;5050&quot;&gt;&gt;&lt;r(@id:704)&quot;&quot;&lt;f(@id:v)&quot;2&quot;&gt;&lt;f(@id:t)&quot;5300&quot;&gt;&gt;&lt;r(@id:811)&quot;&quot;&lt;f(@id:v)&quot;2&quot;&gt;&lt;f(@id:t)&quot;5100&quot;&gt;&gt;&lt;r(@id:577)&quot;&quot;&lt;f(@id:v)&quot;3&quot;&gt;&lt;f(@id:t)&quot;7350&quot;&gt;&gt;&lt;r(@id:583)&quot;&quot;&lt;f(@id:v)&quot;2&quot;&gt;&lt;f(@id:t)&quot;5200&quot;&gt;&gt;&lt;r(@id:515)&quot;&quot;&lt;f(@id:v)&quot;2&quot;&gt;&lt;f(@id:t)&quot;6850&quot;&gt;&gt;&lt;r(@id:578)&quot;&quot;&lt;f(@id:v)&quot;2&quot;&gt;&lt;f(@id:t)&quot;6500&quot;&gt;&gt;&lt;r(@id:533)&quot;&quot;&lt;f(@id:v)&quot;3&quot;&gt;&lt;f(@id:t)&quot;5450&quot;&gt;&gt;&lt;r(@id:576)&quot;&quot;&lt;f(@id:v)&quot;1&quot;&gt;&lt;f(@id:t)&quot;7300&quot;&gt;&gt;&lt;r(@id:562)&quot;&quot;&lt;f(@id:v)&quot;2&quot;&gt;&lt;f(@id:t)&quot;5500&quot;&gt;&gt;&lt;r(@id:711)&quot;&quot;&lt;f(@id:v)&quot;2&quot;&gt;&lt;f(@id:t)&quot;6050&quot;&gt;&gt;&lt;r(@id:564)&quot;&quot;&lt;f(@id:v)&quot;2&quot;&gt;&lt;f(@id:t)&quot;5000&quot;&gt;&gt;&lt;r(@id:683)&quot;&quot;&lt;f(@id:v)&quot;2&quot;&gt;&lt;f(@id:t)&quot;6100&quot;&gt;&gt;&lt;r(@id:710)&quot;&quot;&lt;f(@id:v)&quot;2&quot;&gt;&lt;f(@id:t)&quot;5850&quot;&gt;&gt;&lt;r(@id:892)&quot;&quot;&lt;f(@id:v)&quot;2&quot;&gt;&lt;f(@id:t)&quot;7850&quot;&gt;&gt;&lt;r(@id:945)&quot;&quot;&lt;f(@id:v)&quot;2&quot;&gt;&lt;f(@id:t)&quot;7050&quot;&gt;&gt;&lt;r(@id:840)&quot;&quot;&lt;f(@id:v)&quot;2&quot;&gt;&lt;f(@id:t)&quot;5800&quot;&gt;&gt;&lt;r(@id:932)&quot;&quot;&lt;f(@id:v)&quot;1&quot;&gt;&lt;f(@id:t)&quot;6100&quot;&gt;&gt;&lt;r(@id:886)&quot;&quot;&lt;f(@id:v)&quot;2&quot;&gt;&lt;f(@id:t)&quot;7850&quot;&gt;&gt;&lt;r(@id:742)&quot;&quot;&lt;f(@id:v)&quot;2&quot;&gt;&lt;f(@id:t)&quot;8150&quot;&gt;&gt;&lt;r(@id:856)&quot;&quot;&lt;f(@id:v)&quot;2&quot;&gt;&lt;f(@id:t)&quot;6050&quot;&gt;&gt;&lt;r(@id:735)&quot;&quot;&lt;f(@id:v)&quot;1&quot;&gt;&lt;f(@id:t)&quot;5000&quot;&gt;&gt;&lt;r(@id:833)&quot;&quot;&lt;f(@id:v)&quot;2&quot;&gt;&lt;f(@id:t)&quot;8150&quot;&gt;&gt;&lt;r(@id:781)&quot;&quot;&lt;f(@id:v)&quot;2&quot;&gt;&lt;f(@id:t)&quot;5450&quot;&gt;&gt;&lt;r(@id:943)&quot;&quot;&lt;f(@id:v)&quot;3&quot;&gt;&lt;f(@id:t)&quot;5500&quot;&gt;&gt;&lt;r(@id:705)&quot;&quot;&lt;f(@id:v)&quot;1&quot;&gt;&lt;f(@id:t)&quot;7100&quot;&gt;&gt;&lt;r(@id:671)&quot;&quot;&lt;f(@id:v)&quot;3&quot;&gt;&lt;f(@id:t)&quot;5650&quot;&gt;&gt;&lt;r(@id:885)&quot;&quot;&lt;f(@id:v)&quot;2&quot;&gt;&lt;f(@id:t)&quot;7000&quot;&gt;&gt;&lt;r(@id:911)&quot;&quot;&lt;f(@id:v)&quot;2&quot;&gt;&lt;f(@id:t)&quot;8950&quot;&gt;&gt;&lt;r(@id:852)&quot;&quot;&lt;f(@id:v)&quot;2&quot;&gt;&lt;f(@id:t)&quot;8000&quot;&gt;&gt;&lt;r(@id:914)&quot;&quot;&lt;f(@id:v)&quot;2&quot;&gt;&lt;f(@id:t)&quot;9500&quot;&gt;&gt;&lt;r(@id:540)&quot;&quot;&lt;f(@id:v)&quot;2&quot;&gt;&lt;f(@id:t)&quot;8300&quot;&gt;&gt;&lt;r(@id:744)&quot;&quot;&lt;f(@id:v)&quot;2&quot;&gt;&lt;f(@id:t)&quot;9550&quot;&gt;&gt;&lt;r(@id:558)&quot;&quot;&lt;f(@id:v)&quot;2&quot;&gt;&lt;f(@id:t)&quot;6850&quot;&gt;&gt;&lt;r(@id:665)&quot;&quot;&lt;f(@id:v)&quot;1&quot;&gt;&lt;f(@id:t)&quot;7550&quot;&gt;&gt;&lt;r(@id:572)&quot;&quot;&lt;f(@id:v)&quot;2&quot;&gt;&lt;f(@id:t)&quot;7950&quot;&gt;&gt;&lt;r(@id:905)&quot;&quot;&lt;f(@id:v)&quot;2&quot;&gt;&lt;f(@id:t)&quot;5950&quot;&gt;&gt;&lt;r(@id:634)&quot;&quot;&lt;f(@id:v)&quot;2&quot;&gt;&lt;f(@id:t)&quot;9050&quot;&gt;&gt;&lt;r(@id:531)&quot;&quot;&lt;f(@id:v)&quot;2&quot;&gt;&lt;f(@id:t)&quot;7450&quot;&gt;&gt;&lt;r(@id:561)&quot;&quot;&lt;f(@id:v)&quot;2&quot;&gt;&lt;f(@id:t)&quot;9250&quot;&gt;&gt;&lt;r(@id:512)&quot;&quot;&lt;f(@id:v)&quot;1&quot;&gt;&lt;f(@id:t)&quot;9950&quot;&gt;&gt;&lt;r(@id:516)&quot;&quot;&lt;f(@id:v)&quot;2&quot;&gt;&lt;f(@id:t)&quot;5600&quot;&gt;&gt;&lt;r(@id:680)&quot;&quot;&lt;f(@id:v)&quot;2&quot;&gt;&lt;f(@id:t)&quot;10700&quot;&gt;&gt;&lt;r(@id:847)&quot;&quot;&lt;f(@id:v)&quot;2&quot;&gt;&lt;f(@id:t)&quot;10400&quot;&gt;&gt;&lt;r(@id:908)&quot;&quot;&lt;f(@id:v)&quot;2&quot;&gt;&lt;f(@id:t)&quot;3550&quot;&gt;&gt;&lt;r(@id:658)&quot;&quot;&lt;f(@id:v)&quot;1&quot;&gt;&lt;f(@id:t)&quot;9150&quot;&gt;&gt;&lt;r(@id:554)&quot;&quot;&lt;f(@id:v)&quot;1&quot;&gt;&lt;f(@id:t)&quot;5900&quot;&gt;&gt;&lt;r(@id:569)&quot;&quot;&lt;f(@id:v)&quot;2&quot;&gt;&lt;f(@id:t)&quot;10550&quot;&gt;&gt;&lt;r(@id:845)&quot;&quot;&lt;f(@id:v)&quot;2&quot;&gt;&lt;f(@id:t)&quot;11300&quot;&gt;&gt;&lt;r(@id:821)&quot;&quot;&lt;f(@id:v)&quot;1&quot;&gt;&lt;f(@id:t)&quot;11000&quot;&gt;&gt;&lt;r(@id:524)&quot;&quot;&lt;f(@id:v)&quot;1&quot;&gt;&lt;f(@id:t)&quot;5650&quot;&gt;&gt;&lt;r(@id:896)&quot;&quot;&lt;f(@id:v)&quot;1&quot;&gt;&lt;f(@id:t)&quot;7650&quot;&gt;&gt;&lt;r(@id:929)&quot;&quot;&lt;f(@id:v)&quot;2&quot;&gt;&lt;f(@id:t)&quot;11650&quot;&gt;&gt;&lt;r(@id:525)&quot;&quot;&lt;f(@id:v)&quot;3&quot;&gt;&lt;f(@id:t)&quot;8350&quot;&gt;&gt;&lt;r(@id:627)&quot;&quot;&lt;f(@id:v)&quot;2&quot;&gt;&lt;f(@id:t)&quot;6500&quot;&gt;&gt;&lt;r(@id:621)&quot;&quot;&lt;f(@id:v)&quot;1&quot;&gt;&lt;f(@id:t)&quot;10450&quot;&gt;&gt;&lt;r(@id:855)&quot;&quot;&lt;f(@id:v)&quot;3&quot;&gt;&lt;f(@id:t)&quot;10800&quot;&gt;&gt;&lt;r(@id:536)&quot;&quot;&lt;f(@id:v)&quot;1&quot;&gt;&lt;f(@id:t)&quot;10250&quot;&gt;&gt;&lt;r(@id:707)&quot;&quot;&lt;f(@id:v)&quot;2&quot;&gt;&lt;f(@id:t)&quot;6450&quot;&gt;&gt;&lt;r(@id:868)&quot;&quot;&lt;f(@id:v)&quot;2&quot;&gt;&lt;f(@id:t)&quot;12250&quot;&gt;&gt;&lt;r(@id:944)&quot;&quot;&lt;f(@id:v)&quot;2&quot;&gt;&lt;f(@id:t)&quot;6850&quot;&gt;&gt;&lt;r(@id:642)&quot;&quot;&lt;f(@id:v)&quot;2&quot;&gt;&lt;f(@id:t)&quot;6450&quot;&gt;&gt;&lt;r(@id:685)&quot;&quot;&lt;f(@id:v)&quot;3&quot;&gt;&lt;f(@id:t)&quot;10400&quot;&gt;&gt;&lt;r(@id:853)&quot;&quot;&lt;f(@id:v)&quot;1&quot;&gt;&lt;f(@id:t)&quot;11100&quot;&gt;&gt;&lt;r(@id:651)&quot;&quot;&lt;f(@id:v)&quot;2&quot;&gt;&lt;f(@id:t)&quot;11750&quot;&gt;&gt;&lt;r(@id:935)&quot;&quot;&lt;f(@id:v)&quot;2&quot;&gt;&lt;f(@id:t)&quot;12000&quot;&gt;&gt;&lt;r(@id:934)&quot;&quot;&lt;f(@id:v)&quot;2&quot;&gt;&lt;f(@id:t)&quot;13400&quot;&gt;&gt;&lt;r(@id:857)&quot;&quot;&lt;f(@id:v)&quot;2&quot;&gt;&lt;f(@id:t)&quot;13350&quot;&gt;&gt;&lt;r(@id:586)&quot;&quot;&lt;f(@id:v)&quot;2&quot;&gt;&lt;f(@id:t)&quot;11500&quot;&gt;&gt;&lt;r(@id:774)&quot;&quot;&lt;f(@id:v)&quot;2&quot;&gt;&lt;f(@id:t)&quot;12500&quot;&gt;&gt;&lt;r(@id:875)&quot;&quot;&lt;f(@id:v)&quot;2&quot;&gt;&lt;f(@id:t)&quot;4900&quot;&gt;&gt;&lt;r(@id:912)&quot;&quot;&lt;f(@id:v)&quot;2&quot;&gt;&lt;f(@id:t)&quot;10150&quot;&gt;&gt;&lt;r(@id:917)&quot;&quot;&lt;f(@id:v)&quot;3&quot;&gt;&lt;f(@id:t)&quot;9050&quot;&gt;&gt;&lt;r(@id:723)&quot;&quot;&lt;f(@id:v)&quot;2&quot;&gt;&lt;f(@id:t)&quot;7000&quot;&gt;&gt;&lt;r(@id:918)&quot;&quot;&lt;f(@id:v)&quot;2&quot;&gt;&lt;f(@id:t)&quot;12350&quot;&gt;&gt;&lt;r(@id:900)&quot;&quot;&lt;f(@id:v)&quot;2&quot;&gt;&lt;f(@id:t)&quot;12400&quot;&gt;&gt;&lt;r(@id:881)&quot;&quot;&lt;f(@id:v)&quot;2&quot;&gt;&lt;f(@id:t)&quot;13500&quot;&gt;&gt;&lt;r(@id:937)&quot;&quot;&lt;f(@id:v)&quot;2&quot;&gt;&lt;f(@id:t)&quot;11750&quot;&gt;&gt;&lt;r(@id:743)&quot;&quot;&lt;f(@id:v)&quot;2&quot;&gt;&lt;f(@id:t)&quot;16150&quot;&gt;&gt;&lt;r(@id:520)&quot;&quot;&lt;f(@id:v)&quot;2&quot;&gt;&lt;f(@id:t)&quot;6750&quot;&gt;&gt;&lt;r(@id:538)&quot;&quot;&lt;f(@id:v)&quot;2&quot;&gt;&lt;f(@id:t)&quot;13600&quot;&gt;&gt;&lt;r(@id:899)&quot;&quot;&lt;f(@id:v)&quot;1&quot;&gt;&lt;f(@id:t)&quot;16350&quot;&gt;&gt;&lt;r(@id:785)&quot;&quot;&lt;f(@id:v)&quot;2&quot;&gt;&lt;f(@id:t)&quot;13300&quot;&gt;&gt;&lt;r(@id:541)&quot;&quot;&lt;f(@id:v)&quot;2&quot;&gt;&lt;f(@id:t)&quot;13350&quot;&gt;&gt;&lt;r(@id:548)&quot;&quot;&lt;f(@id:v)&quot;2&quot;&gt;&lt;f(@id:t)&quot;13950&quot;&gt;&gt;&lt;r(@id:752)&quot;&quot;&lt;f(@id:v)&quot;2&quot;&gt;&lt;f(@id:t)&quot;14350&quot;&gt;&gt;&lt;r(@id:888)&quot;&quot;&lt;f(@id:v)&quot;3&quot;&gt;&lt;f(@id:t)&quot;18350&quot;&gt;&gt;&lt;r(@id:874)&quot;&quot;&lt;f(@id:v)&quot;1&quot;&gt;&lt;f(@id:t)&quot;15400&quot;&gt;&gt;&lt;r(@id:895)&quot;&quot;&lt;f(@id:v)&quot;2&quot;&gt;&lt;f(@id:t)&quot;18700&quot;&gt;&gt;&lt;r(@id:595)&quot;&quot;&lt;f(@id:v)&quot;2&quot;&gt;&lt;f(@id:t)&quot;6200&quot;&gt;&gt;&lt;r(@id:722)&quot;&quot;&lt;f(@id:v)&quot;3&quot;&gt;&lt;f(@id:t)&quot;14950&quot;&gt;&gt;&lt;r(@id:862)&quot;&quot;&lt;f(@id:v)&quot;2&quot;&gt;&lt;f(@id:t)&quot;16400&quot;&gt;&gt;&lt;r(@id:545)&quot;&quot;&lt;f(@id:v)&quot;2&quot;&gt;&lt;f(@id:t)&quot;17950&quot;&gt;&gt;&lt;r(@id:546)&quot;&quot;&lt;f(@id:v)&quot;2&quot;&gt;&lt;f(@id:t)&quot;18250&quot;&gt;&gt;&lt;r(@id:589)&quot;&quot;&lt;f(@id:v)&quot;2&quot;&gt;&lt;f(@id:t)&quot;14400&quot;&gt;&gt;&lt;r(@id:694)&quot;&quot;&lt;f(@id:v)&quot;2&quot;&gt;&lt;f(@id:t)&quot;20550&quot;&gt;&gt;&lt;r(@id:602)&quot;&quot;&lt;f(@id:v)&quot;3&quot;&gt;&lt;f(@id:t)&quot;19350&quot;&gt;&gt;&lt;r(@id:865)&quot;&quot;&lt;f(@id:v)&quot;2&quot;&gt;&lt;f(@id:t)&quot;20650&quot;&gt;&gt;&lt;r(@id:931)&quot;&quot;&lt;f(@id:v)&quot;1&quot;&gt;&lt;f(@id:t)&quot;19350&quot;&gt;&gt;&lt;r(@id:689)&quot;&quot;&lt;f(@id:v)&quot;1&quot;&gt;&lt;f(@id:t)&quot;18150&quot;&gt;&gt;&lt;r(@id:600)&quot;&quot;&lt;f(@id:v)&quot;2&quot;&gt;&lt;f(@id:t)&quot;20800&quot;&gt;&gt;&lt;r(@id:563)&quot;&quot;&lt;f(@id:v)&quot;2&quot;&gt;&lt;f(@id:t)&quot;21900&quot;&gt;&gt;&lt;r(@id:584)&quot;&quot;&lt;f(@id:v)&quot;2&quot;&gt;&lt;f(@id:t)&quot;21100&quot;&gt;&gt;&lt;r(@id:612)&quot;&quot;&lt;f(@id:v)&quot;3&quot;&gt;&lt;f(@id:t)&quot;19550&quot;&gt;&gt;&lt;r(@id:902)&quot;&quot;&lt;f(@id:v)&quot;1&quot;&gt;&lt;f(@id:t)&quot;20100&quot;&gt;&gt;&lt;r(@id:555)&quot;&quot;&lt;f(@id:v)&quot;2&quot;&gt;&lt;f(@id:t)&quot;22300&quot;&gt;&gt;&lt;r(@id:613)&quot;&quot;&lt;f(@id:v)&quot;1&quot;&gt;&lt;f(@id:t)&quot;21800&quot;&gt;&gt;&lt;r(@id:697)&quot;&quot;&lt;f(@id:v)&quot;2&quot;&gt;&lt;f(@id:t)&quot;23450&quot;&gt;&gt;&lt;r(@id:523)&quot;&quot;&lt;f(@id:v)&quot;3&quot;&gt;&lt;f(@id:t)&quot;20600&quot;&gt;&gt;&lt;r(@id:608)&quot;&quot;&lt;f(@id:v)&quot;2&quot;&gt;&lt;f(@id:t)&quot;24550&quot;&gt;&gt;&lt;r(@id:575)&quot;&quot;&lt;f(@id:v)&quot;3&quot;&gt;&lt;f(@id:t)&quot;21750&quot;&gt;&gt;&lt;r(@id:748)&quot;&quot;&lt;f(@id:v)&quot;2&quot;&gt;&lt;f(@id:t)&quot;24950&quot;&gt;&gt;&lt;r(@id:619)&quot;&quot;&lt;f(@id:v)&quot;3&quot;&gt;&lt;f(@id:t)&quot;22850&quot;&gt;&gt;&lt;r(@id:817)&quot;&quot;&lt;f(@id:v)&quot;2&quot;&gt;&lt;f(@id:t)&quot;26450&quot;&gt;&gt;&lt;r(@id:574)&quot;&quot;&lt;f(@id:v)&quot;2&quot;&gt;&lt;f(@id:t)&quot;23350&quot;&gt;&gt;&lt;r(@id:703)&quot;&quot;&lt;f(@id:v)&quot;1&quot;&gt;&lt;f(@id:t)&quot;46000&quot;&gt;&gt;&lt;r(@id:955)&quot;&quot;&lt;f(@id:v)&quot;2&quot;&gt;&lt;f(@id:t)&quot;26150&quot;&gt;&gt;&lt;r(@id:587)&quot;&quot;&lt;f(@id:v)&quot;1&quot;&gt;&lt;f(@id:t)&quot;31750&quot;&gt;&gt;&lt;r(@id:851)&quot;&quot;&lt;f(@id:v)&quot;2&quot;&gt;&lt;f(@id:t)&quot;34000&quot;&gt;&gt;&lt;r(@id:542)&quot;&quot;&lt;f(@id:v)&quot;2&quot;&gt;&lt;f(@id:t)&quot;30700&quot;&gt;&gt;&lt;r(@id:732)&quot;&quot;&lt;f(@id:v)&quot;2&quot;&gt;&lt;f(@id:t)&quot;33650&quot;&gt;&gt;&lt;r(@id:713)&quot;&quot;&lt;f(@id:v)&quot;2&quot;&gt;&lt;f(@id:t)&quot;37250&quot;&gt;&gt;&lt;r(@id:607)&quot;&quot;&lt;f(@id:v)&quot;2&quot;&gt;&lt;f(@id:t)&quot;37250&quot;&gt;&gt;&lt;r(@id:819)&quot;&quot;&lt;f(@id:v)&quot;2&quot;&gt;&lt;f(@id:t)&quot;37350&quot;&gt;&gt;&lt;r(@id:610)&quot;&quot;&lt;f(@id:v)&quot;2&quot;&gt;&lt;f(@id:t)&quot;40550&quot;&gt;&gt;&lt;r(@id:788)&quot;&quot;&lt;f(@id:v)&quot;2&quot;&gt;&lt;f(@id:t)&quot;47250&quot;&gt;&gt;&gt;&lt;d(@id:125)&quot;&quot;&lt;r(@id:956)&quot;&quot;&lt;f(@id:v)&quot;2&quot;&gt;&lt;f(@id:t)&quot;0&quot;&gt;&gt;&lt;r(@id:934)&quot;&quot;&lt;f(@id:v)&quot;2&quot;&gt;&lt;f(@id:t)&quot;900&quot;&gt;&gt;&lt;r(@id:917)&quot;&quot;&lt;f(@id:v)&quot;2&quot;&gt;&lt;f(@id:t)&quot;0&quot;&gt;&gt;&lt;r(@id:718)&quot;&quot;&lt;f(@id:v)&quot;1&quot;&gt;&lt;f(@id:t)&quot;0&quot;&gt;&gt;&lt;r(@id:618)&quot;&quot;&lt;f(@id:v)&quot;2&quot;&gt;&lt;f(@id:t)&quot;1300&quot;&gt;&gt;&lt;r(@id:703)&quot;&quot;&lt;f(@id:v)&quot;2&quot;&gt;&lt;f(@id:t)&quot;850&quot;&gt;&gt;&lt;r(@id:544)&quot;&quot;&lt;f(@id:v)&quot;2&quot;&gt;&lt;f(@id:t)&quot;1800&quot;&gt;&gt;&lt;r(@id:888)&quot;&quot;&lt;f(@id:v)&quot;2&quot;&gt;&lt;f(@id:t)&quot;2250&quot;&gt;&gt;&lt;r(@id:512)&quot;&quot;&lt;f(@id:v)&quot;1&quot;&gt;&lt;f(@id:t)&quot;0&quot;&gt;&gt;&lt;r(@id:563)&quot;&quot;&lt;f(@id:v)&quot;2&quot;&gt;&lt;f(@id:t)&quot;2150&quot;&gt;&gt;&lt;r(@id:536)&quot;&quot;&lt;f(@id:v)&quot;2&quot;&gt;&lt;f(@id:t)&quot;0&quot;&gt;&gt;&lt;r(@id:598)&quot;&quot;&lt;f(@id:v)&quot;1&quot;&gt;&lt;f(@id:t)&quot;3400&quot;&gt;&gt;&lt;r(@id:957)&quot;&quot;&lt;f(@id:v)&quot;2&quot;&gt;&lt;f(@id:t)&quot;2900&quot;&gt;&gt;&lt;r(@id:541)&quot;&quot;&lt;f(@id:v)&quot;2&quot;&gt;&lt;f(@id:t)&quot;4100&quot;&gt;&gt;&lt;r(@id:675)&quot;&quot;&lt;f(@id:v)&quot;1&quot;&gt;&lt;f(@id:t)&quot;4350&quot;&gt;&gt;&lt;r(@id:758)&quot;&quot;&lt;f(@id:v)&quot;2&quot;&gt;&lt;f(@id:t)&quot;2600&quot;&gt;&gt;&lt;r(@id:865)&quot;&quot;&lt;f(@id:v)&quot;2&quot;&gt;&lt;f(@id:t)&quot;3750&quot;&gt;&gt;&lt;r(@id:523)&quot;&quot;&lt;f(@id:v)&quot;1&quot;&gt;&lt;f(@id:t)&quot;3400&quot;&gt;&gt;&lt;r(@id:896)&quot;&quot;&lt;f(@id:v)&quot;2&quot;&gt;&lt;f(@id:t)&quot;3850&quot;&gt;&gt;&lt;r(@id:706)&quot;&quot;&lt;f(@id:v)&quot;2&quot;&gt;&lt;f(@id:t)&quot;3700&quot;&gt;&gt;&lt;r(@id:677)&quot;&quot;&lt;f(@id:v)&quot;2&quot;&gt;&lt;f(@id:t)&quot;3000&quot;&gt;&gt;&lt;r(@id:558)&quot;&quot;&lt;f(@id:v)&quot;2&quot;&gt;&lt;f(@id:t)&quot;2500&quot;&gt;&gt;&lt;r(@id:811)&quot;&quot;&lt;f(@id:v)&quot;2&quot;&gt;&lt;f(@id:t)&quot;4700&quot;&gt;&gt;&lt;r(@id:954)&quot;&quot;&lt;f(@id:v)&quot;2&quot;&gt;&lt;f(@id:t)&quot;5050&quot;&gt;&gt;&lt;r(@id:529)&quot;&quot;&lt;f(@id:v)&quot;2&quot;&gt;&lt;f(@id:t)&quot;4450&quot;&gt;&gt;&lt;r(@id:665)&quot;&quot;&lt;f(@id:v)&quot;2&quot;&gt;&lt;f(@id:t)&quot;2650&quot;&gt;&gt;&lt;r(@id:634)&quot;&quot;&lt;f(@id:v)&quot;2&quot;&gt;&lt;f(@id:t)&quot;3900&quot;&gt;&gt;&lt;r(@id:611)&quot;&quot;&lt;f(@id:v)&quot;2&quot;&gt;&lt;f(@id:t)&quot;5000&quot;&gt;&gt;&lt;r(@id:561)&quot;&quot;&lt;f(@id:v)&quot;2&quot;&gt;&lt;f(@id:t)&quot;2600&quot;&gt;&gt;&lt;r(@id:646)&quot;&quot;&lt;f(@id:v)&quot;3&quot;&gt;&lt;f(@id:t)&quot;3950&quot;&gt;&gt;&lt;r(@id:575)&quot;&quot;&lt;f(@id:v)&quot;2&quot;&gt;&lt;f(@id:t)&quot;3600&quot;&gt;&gt;&lt;r(@id:515)&quot;&quot;&lt;f(@id:v)&quot;2&quot;&gt;&lt;f(@id:t)&quot;3250&quot;&gt;&gt;&lt;r(@id:578)&quot;&quot;&lt;f(@id:v)&quot;2&quot;&gt;&lt;f(@id:t)&quot;3700&quot;&gt;&gt;&lt;r(@id:560)&quot;&quot;&lt;f(@id:v)&quot;1&quot;&gt;&lt;f(@id:t)&quot;3000&quot;&gt;&gt;&lt;r(@id:533)&quot;&quot;&lt;f(@id:v)&quot;2&quot;&gt;&lt;f(@id:t)&quot;2700&quot;&gt;&gt;&lt;r(@id:621)&quot;&quot;&lt;f(@id:v)&quot;2&quot;&gt;&lt;f(@id:t)&quot;5050&quot;&gt;&gt;&lt;r(@id:562)&quot;&quot;&lt;f(@id:v)&quot;2&quot;&gt;&lt;f(@id:t)&quot;3200&quot;&gt;&gt;&lt;r(@id:748)&quot;&quot;&lt;f(@id:v)&quot;2&quot;&gt;&lt;f(@id:t)&quot;4000&quot;&gt;&gt;&lt;r(@id:711)&quot;&quot;&lt;f(@id:v)&quot;2&quot;&gt;&lt;f(@id:t)&quot;4150&quot;&gt;&gt;&lt;r(@id:855)&quot;&quot;&lt;f(@id:v)&quot;1&quot;&gt;&lt;f(@id:t)&quot;3950&quot;&gt;&gt;&lt;r(@id:615)&quot;&quot;&lt;f(@id:v)&quot;1&quot;&gt;&lt;f(@id:t)&quot;5100&quot;&gt;&gt;&lt;r(@id:925)&quot;&quot;&lt;f(@id:v)&quot;2&quot;&gt;&lt;f(@id:t)&quot;3350&quot;&gt;&gt;&lt;r(@id:856)&quot;&quot;&lt;f(@id:v)&quot;2&quot;&gt;&lt;f(@id:t)&quot;4400&quot;&gt;&gt;&lt;r(@id:822)&quot;&quot;&lt;f(@id:v)&quot;2&quot;&gt;&lt;f(@id:t)&quot;5000&quot;&gt;&gt;&lt;r(@id:911)&quot;&quot;&lt;f(@id:v)&quot;2&quot;&gt;&lt;f(@id:t)&quot;6500&quot;&gt;&gt;&lt;r(@id:852)&quot;&quot;&lt;f(@id:v)&quot;2&quot;&gt;&lt;f(@id:t)&quot;7050&quot;&gt;&gt;&lt;r(@id:654)&quot;&quot;&lt;f(@id:v)&quot;1&quot;&gt;&lt;f(@id:t)&quot;2200&quot;&gt;&gt;&lt;r(@id:524)&quot;&quot;&lt;f(@id:v)&quot;2&quot;&gt;&lt;f(@id:t)&quot;6650&quot;&gt;&gt;&lt;r(@id:744)&quot;&quot;&lt;f(@id:v)&quot;2&quot;&gt;&lt;f(@id:t)&quot;3550&quot;&gt;&gt;&lt;r(@id:525)&quot;&quot;&lt;f(@id:v)&quot;3&quot;&gt;&lt;f(@id:t)&quot;6550&quot;&gt;&gt;&lt;r(@id:542)&quot;&quot;&lt;f(@id:v)&quot;2&quot;&gt;&lt;f(@id:t)&quot;6100&quot;&gt;&gt;&lt;r(@id:704)&quot;&quot;&lt;f(@id:v)&quot;3&quot;&gt;&lt;f(@id:t)&quot;6850&quot;&gt;&gt;&lt;r(@id:859)&quot;&quot;&lt;f(@id:v)&quot;1&quot;&gt;&lt;f(@id:t)&quot;7300&quot;&gt;&gt;&lt;r(@id:572)&quot;&quot;&lt;f(@id:v)&quot;2&quot;&gt;&lt;f(@id:t)&quot;4100&quot;&gt;&gt;&lt;r(@id:600)&quot;&quot;&lt;f(@id:v)&quot;2&quot;&gt;&lt;f(@id:t)&quot;3450&quot;&gt;&gt;&lt;r(@id:531)&quot;&quot;&lt;f(@id:v)&quot;2&quot;&gt;&lt;f(@id:t)&quot;5150&quot;&gt;&gt;&lt;r(@id:624)&quot;&quot;&lt;f(@id:v)&quot;2&quot;&gt;&lt;f(@id:t)&quot;28150&quot;&gt;&gt;&lt;r(@id:645)&quot;&quot;&lt;f(@id:v)&quot;2&quot;&gt;&lt;f(@id:t)&quot;5650&quot;&gt;&gt;&lt;r(@id:949)&quot;&quot;&lt;f(@id:v)&quot;2&quot;&gt;&lt;f(@id:t)&quot;5250&quot;&gt;&gt;&lt;r(@id:683)&quot;&quot;&lt;f(@id:v)&quot;2&quot;&gt;&lt;f(@id:t)&quot;7400&quot;&gt;&gt;&lt;r(@id:710)&quot;&quot;&lt;f(@id:v)&quot;1&quot;&gt;&lt;f(@id:t)&quot;5900&quot;&gt;&gt;&lt;r(@id:594)&quot;&quot;&lt;f(@id:v)&quot;2&quot;&gt;&lt;f(@id:t)&quot;5000&quot;&gt;&gt;&lt;r(@id:868)&quot;&quot;&lt;f(@id:v)&quot;1&quot;&gt;&lt;f(@id:t)&quot;6800&quot;&gt;&gt;&lt;r(@id:622)&quot;&quot;&lt;f(@id:v)&quot;2&quot;&gt;&lt;f(@id:t)&quot;3300&quot;&gt;&gt;&lt;r(@id:731)&quot;&quot;&lt;f(@id:v)&quot;2&quot;&gt;&lt;f(@id:t)&quot;0&quot;&gt;&gt;&lt;r(@id:642)&quot;&quot;&lt;f(@id:v)&quot;2&quot;&gt;&lt;f(@id:t)&quot;4250&quot;&gt;&gt;&lt;r(@id:680)&quot;&quot;&lt;f(@id:v)&quot;2&quot;&gt;&lt;f(@id:t)&quot;2200&quot;&gt;&gt;&lt;r(@id:861)&quot;&quot;&lt;f(@id:v)&quot;2&quot;&gt;&lt;f(@id:t)&quot;3100&quot;&gt;&gt;&lt;r(@id:648)&quot;&quot;&lt;f(@id:v)&quot;3&quot;&gt;&lt;f(@id:t)&quot;1850&quot;&gt;&gt;&lt;r(@id:840)&quot;&quot;&lt;f(@id:v)&quot;1&quot;&gt;&lt;f(@id:t)&quot;6900&quot;&gt;&gt;&lt;r(@id:847)&quot;&quot;&lt;f(@id:v)&quot;2&quot;&gt;&lt;f(@id:t)&quot;3750&quot;&gt;&gt;&lt;r(@id:853)&quot;&quot;&lt;f(@id:v)&quot;2&quot;&gt;&lt;f(@id:t)&quot;3850&quot;&gt;&gt;&lt;r(@id:595)&quot;&quot;&lt;f(@id:v)&quot;2&quot;&gt;&lt;f(@id:t)&quot;5750&quot;&gt;&gt;&lt;r(@id:958)&quot;&quot;&lt;f(@id:v)&quot;2&quot;&gt;&lt;f(@id:t)&quot;6050&quot;&gt;&gt;&lt;r(@id:939)&quot;&quot;&lt;f(@id:v)&quot;3&quot;&gt;&lt;f(@id:t)&quot;5000&quot;&gt;&gt;&lt;r(@id:612)&quot;&quot;&lt;f(@id:v)&quot;2&quot;&gt;&lt;f(@id:t)&quot;4050&quot;&gt;&gt;&lt;r(@id:857)&quot;&quot;&lt;f(@id:v)&quot;2&quot;&gt;&lt;f(@id:t)&quot;2000&quot;&gt;&gt;&lt;r(@id:586)&quot;&quot;&lt;f(@id:v)&quot;2&quot;&gt;&lt;f(@id:t)&quot;5250&quot;&gt;&gt;&lt;r(@id:517)&quot;&quot;&lt;f(@id:v)&quot;2&quot;&gt;&lt;f(@id:t)&quot;5350&quot;&gt;&gt;&lt;r(@id:809)&quot;&quot;&lt;f(@id:v)&quot;2&quot;&gt;&lt;f(@id:t)&quot;7500&quot;&gt;&gt;&lt;r(@id:628)&quot;&quot;&lt;f(@id:v)&quot;2&quot;&gt;&lt;f(@id:t)&quot;4300&quot;&gt;&gt;&lt;r(@id:869)&quot;&quot;&lt;f(@id:v)&quot;2&quot;&gt;&lt;f(@id:t)&quot;4600&quot;&gt;&gt;&lt;r(@id:833)&quot;&quot;&lt;f(@id:v)&quot;2&quot;&gt;&lt;f(@id:t)&quot;5400&quot;&gt;&gt;&lt;r(@id:587)&quot;&quot;&lt;f(@id:v)&quot;2&quot;&gt;&lt;f(@id:t)&quot;4200&quot;&gt;&gt;&lt;r(@id:781)&quot;&quot;&lt;f(@id:v)&quot;2&quot;&gt;&lt;f(@id:t)&quot;2200&quot;&gt;&gt;&lt;r(@id:743)&quot;&quot;&lt;f(@id:v)&quot;2&quot;&gt;&lt;f(@id:t)&quot;2050&quot;&gt;&gt;&lt;r(@id:817)&quot;&quot;&lt;f(@id:v)&quot;2&quot;&gt;&lt;f(@id:t)&quot;2750&quot;&gt;&gt;&lt;r(@id:588)&quot;&quot;&lt;f(@id:v)&quot;2&quot;&gt;&lt;f(@id:t)&quot;1650&quot;&gt;&gt;&lt;r(@id:569)&quot;&quot;&lt;f(@id:v)&quot;2&quot;&gt;&lt;f(@id:t)&quot;5250&quot;&gt;&gt;&lt;r(@id:912)&quot;&quot;&lt;f(@id:v)&quot;1&quot;&gt;&lt;f(@id:t)&quot;5850&quot;&gt;&gt;&lt;r(@id:546)&quot;&quot;&lt;f(@id:v)&quot;2&quot;&gt;&lt;f(@id:t)&quot;7850&quot;&gt;&gt;&lt;r(@id:697)&quot;&quot;&lt;f(@id:v)&quot;2&quot;&gt;&lt;f(@id:t)&quot;5900&quot;&gt;&gt;&lt;r(@id:520)&quot;&quot;&lt;f(@id:v)&quot;2&quot;&gt;&lt;f(@id:t)&quot;2450&quot;&gt;&gt;&lt;r(@id:773)&quot;&quot;&lt;f(@id:v)&quot;2&quot;&gt;&lt;f(@id:t)&quot;4050&quot;&gt;&gt;&lt;r(@id:733)&quot;&quot;&lt;f(@id:v)&quot;3&quot;&gt;&lt;f(@id:t)&quot;5500&quot;&gt;&gt;&lt;r(@id:723)&quot;&quot;&lt;f(@id:v)&quot;2&quot;&gt;&lt;f(@id:t)&quot;7200&quot;&gt;&gt;&lt;r(@id:785)&quot;&quot;&lt;f(@id:v)&quot;2&quot;&gt;&lt;f(@id:t)&quot;6450&quot;&gt;&gt;&lt;r(@id:550)&quot;&quot;&lt;f(@id:v)&quot;2&quot;&gt;&lt;f(@id:t)&quot;3100&quot;&gt;&gt;&lt;r(@id:819)&quot;&quot;&lt;f(@id:v)&quot;2&quot;&gt;&lt;f(@id:t)&quot;9600&quot;&gt;&gt;&lt;r(@id:900)&quot;&quot;&lt;f(@id:v)&quot;2&quot;&gt;&lt;f(@id:t)&quot;9200&quot;&gt;&gt;&lt;r(@id:530)&quot;&quot;&lt;f(@id:v)&quot;1&quot;&gt;&lt;f(@id:t)&quot;5500&quot;&gt;&gt;&lt;r(@id:516)&quot;&quot;&lt;f(@id:v)&quot;2&quot;&gt;&lt;f(@id:t)&quot;2300&quot;&gt;&gt;&lt;r(@id:610)&quot;&quot;&lt;f(@id:v)&quot;2&quot;&gt;&lt;f(@id:t)&quot;1850&quot;&gt;&gt;&lt;r(@id:653)&quot;&quot;&lt;f(@id:v)&quot;1&quot;&gt;&lt;f(@id:t)&quot;2500&quot;&gt;&gt;&lt;r(@id:886)&quot;&quot;&lt;f(@id:v)&quot;2&quot;&gt;&lt;f(@id:t)&quot;3650&quot;&gt;&gt;&lt;r(@id:875)&quot;&quot;&lt;f(@id:v)&quot;2&quot;&gt;&lt;f(@id:t)&quot;10150&quot;&gt;&gt;&lt;r(@id:555)&quot;&quot;&lt;f(@id:v)&quot;2&quot;&gt;&lt;f(@id:t)&quot;2250&quot;&gt;&gt;&lt;r(@id:602)&quot;&quot;&lt;f(@id:v)&quot;2&quot;&gt;&lt;f(@id:t)&quot;4450&quot;&gt;&gt;&lt;r(@id:751)&quot;&quot;&lt;f(@id:v)&quot;3&quot;&gt;&lt;f(@id:t)&quot;6700&quot;&gt;&gt;&lt;r(@id:674)&quot;&quot;&lt;f(@id:v)&quot;2&quot;&gt;&lt;f(@id:t)&quot;9800&quot;&gt;&gt;&lt;r(@id:608)&quot;&quot;&lt;f(@id:v)&quot;2&quot;&gt;&lt;f(@id:t)&quot;3850&quot;&gt;&gt;&lt;r(@id:689)&quot;&quot;&lt;f(@id:v)&quot;1&quot;&gt;&lt;f(@id:t)&quot;11550&quot;&gt;&gt;&lt;r(@id:577)&quot;&quot;&lt;f(@id:v)&quot;2&quot;&gt;&lt;f(@id:t)&quot;10400&quot;&gt;&gt;&lt;r(@id:574)&quot;&quot;&lt;f(@id:v)&quot;2&quot;&gt;&lt;f(@id:t)&quot;9150&quot;&gt;&gt;&lt;r(@id:655)&quot;&quot;&lt;f(@id:v)&quot;2&quot;&gt;&lt;f(@id:t)&quot;8050&quot;&gt;&gt;&lt;r(@id:732)&quot;&quot;&lt;f(@id:v)&quot;2&quot;&gt;&lt;f(@id:t)&quot;8950&quot;&gt;&gt;&lt;r(@id:851)&quot;&quot;&lt;f(@id:v)&quot;3&quot;&gt;&lt;f(@id:t)&quot;13050&quot;&gt;&gt;&lt;r(@id:607)&quot;&quot;&lt;f(@id:v)&quot;2&quot;&gt;&lt;f(@id:t)&quot;12950&quot;&gt;&gt;&lt;r(@id:918)&quot;&quot;&lt;f(@id:v)&quot;2&quot;&gt;&lt;f(@id:t)&quot;11300&quot;&gt;&gt;&lt;r(@id:874)&quot;&quot;&lt;f(@id:v)&quot;2&quot;&gt;&lt;f(@id:t)&quot;12000&quot;&gt;&gt;&lt;r(@id:589)&quot;&quot;&lt;f(@id:v)&quot;2&quot;&gt;&lt;f(@id:t)&quot;15400&quot;&gt;&gt;&lt;r(@id:873)&quot;&quot;&lt;f(@id:v)&quot;2&quot;&gt;&lt;f(@id:t)&quot;13900&quot;&gt;&gt;&lt;r(@id:899)&quot;&quot;&lt;f(@id:v)&quot;2&quot;&gt;&lt;f(@id:t)&quot;17450&quot;&gt;&gt;&lt;r(@id:521)&quot;&quot;&lt;f(@id:v)&quot;2&quot;&gt;&lt;f(@id:t)&quot;12750&quot;&gt;&gt;&lt;r(@id:805)&quot;&quot;&lt;f(@id:v)&quot;1&quot;&gt;&lt;f(@id:t)&quot;13350&quot;&gt;&gt;&lt;r(@id:905)&quot;&quot;&lt;f(@id:v)&quot;3&quot;&gt;&lt;f(@id:t)&quot;16800&quot;&gt;&gt;&lt;r(@id:682)&quot;&quot;&lt;f(@id:v)&quot;2&quot;&gt;&lt;f(@id:t)&quot;16400&quot;&gt;&gt;&lt;r(@id:752)&quot;&quot;&lt;f(@id:v)&quot;1&quot;&gt;&lt;f(@id:t)&quot;12800&quot;&gt;&gt;&lt;r(@id:959)&quot;&quot;&lt;f(@id:v)&quot;1&quot;&gt;&lt;f(@id:t)&quot;18700&quot;&gt;&gt;&lt;r(@id:513)&quot;&quot;&lt;f(@id:v)&quot;3&quot;&gt;&lt;f(@id:t)&quot;19250&quot;&gt;&gt;&lt;r(@id:613)&quot;&quot;&lt;f(@id:v)&quot;2&quot;&gt;&lt;f(@id:t)&quot;19600&quot;&gt;&gt;&lt;r(@id:526)&quot;&quot;&lt;f(@id:v)&quot;2&quot;&gt;&lt;f(@id:t)&quot;23000&quot;&gt;&gt;&lt;r(@id:944)&quot;&quot;&lt;f(@id:v)&quot;2&quot;&gt;&lt;f(@id:t)&quot;24600&quot;&gt;&gt;&lt;r(@id:681)&quot;&quot;&lt;f(@id:v)&quot;2&quot;&gt;&lt;f(@id:t)&quot;27350&quot;&gt;&gt;&lt;r(@id:685)&quot;&quot;&lt;f(@id:v)&quot;3&quot;&gt;&lt;f(@id:t)&quot;27050&quot;&gt;&gt;&lt;r(@id:862)&quot;&quot;&lt;f(@id:v)&quot;2&quot;&gt;&lt;f(@id:t)&quot;21350&quot;&gt;&gt;&lt;r(@id:937)&quot;&quot;&lt;f(@id:v)&quot;3&quot;&gt;&lt;f(@id:t)&quot;28100&quot;&gt;&gt;&lt;r(@id:929)&quot;&quot;&lt;f(@id:v)&quot;2&quot;&gt;&lt;f(@id:t)&quot;23800&quot;&gt;&gt;&lt;r(@id:842)&quot;&quot;&lt;f(@id:v)&quot;2&quot;&gt;&lt;f(@id:t)&quot;30650&quot;&gt;&gt;&lt;r(@id:938)&quot;&quot;&lt;f(@id:v)&quot;2&quot;&gt;&lt;f(@id:t)&quot;38950&quot;&gt;&gt;&lt;r(@id:816)&quot;&quot;&lt;f(@id:v)&quot;2&quot;&gt;&lt;f(@id:t)&quot;41600&quot;&gt;&gt;&gt;&gt;&lt;transceivers&quot;&quot;&lt;t(@id:1@tt:ReplyPlus@n:Transceiver 1)&quot;&quot;&lt;f(@id:c)&quot;4&quot;&gt;&lt;f(@id:comType)&quot;Usb&quot;&gt;&lt;f(@id:com)&quot;[Auto]&quot;&gt;&lt;f(@id:kIdType)&quot;Static&quot;&gt;&lt;f(@id:ac)&quot;false&quot;&gt;&lt;f(@id:bl)&quot;Normal&quot;&gt;&lt;f(@id:dm)&quot;false&quot;&gt;&lt;f(@id:dp)&quot;false&quot;&gt;&lt;f(@id:kMin)&quot;1&quot;&gt;&lt;f(@id:kMax)&quot;500&quot;&gt;&lt;f(@id:nn)&quot;Transc 1&quot;&gt;&lt;f(@id:pw)&quot;1234&quot;&gt;&lt;f(@id:pt)&quot;Off&quot;&gt;&lt;f(@id:pl)&quot;EuMax&quot;&gt;&lt;f(@id:rs)&quot;false&quot;&gt;&lt;f(@id:rr)&quot;false&quot;&gt;&lt;f(@id:sr)&quot;true&quot;&gt;&lt;f(@id:ss)&quot;true&quot;&gt;&lt;f(@id:wa)&quot;Off&quot;&gt;&gt;&lt;t(@id:2@tt:ReplyPlus@n:Transceiver 2)&quot;&quot;&lt;f(@id:c)&quot;4&quot;&gt;&lt;f(@id:comType)&quot;Usb&quot;&gt;&lt;f(@id:com)&quot;[Auto]&quot;&gt;&lt;f(@id:kIdType)&quot;Static&quot;&gt;&lt;f(@id:ac)&quot;false&quot;&gt;&lt;f(@id:bl)&quot;Normal&quot;&gt;&lt;f(@id:dm)&quot;false&quot;&gt;&lt;f(@id:dp)&quot;false&quot;&gt;&lt;f(@id:kMin)&quot;1&quot;&gt;&lt;f(@id:kMax)&quot;500&quot;&gt;&lt;f(@id:nn)&quot;Transc 2&quot;&gt;&lt;f(@id:pw)&quot;1234&quot;&gt;&lt;f(@id:pt)&quot;Off&quot;&gt;&lt;f(@id:pl)&quot;EuMax&quot;&gt;&lt;f(@id:rs)&quot;false&quot;&gt;&lt;f(@id:rr)&quot;false&quot;&gt;&lt;f(@id:sr)&quot;true&quot;&gt;&lt;f(@id:ss)&quot;true&quot;&gt;&lt;f(@id:wa)&quot;Off&quot;&gt;&gt;&gt;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39&quot;&gt;&lt;questionIds&quot;&quot;&gt;&lt;update&quot;true&quot;&gt;&lt;ut&quot;-8587671225849990976&quot;&gt;&lt;dp&quot;0&quot;&gt;&lt;groupsType&quot;0&quot;&gt;&lt;vt&quot;Percentage&quot;&gt;&lt;uvw&quot;true&quot;&gt;&lt;needsNewChart&quot;false&quot;&gt;&lt;state&quot;039&quot;&gt;&gt;&gt;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40&quot;&gt;&lt;nocMode&quot;Manual&quot;&gt;&lt;nocMin&quot;1&quot;&gt;&lt;nocMax&quot;3&quot;&gt;&gt;&gt;"/>
  <p:tag name="KPI_HAS_CHART" val="tru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40&quot;&gt;&lt;questionIds&quot;&quot;&gt;&lt;update&quot;true&quot;&gt;&lt;ut&quot;-8587671225846470775&quot;&gt;&lt;dp&quot;0&quot;&gt;&lt;groupsType&quot;0&quot;&gt;&lt;vt&quot;Percentage&quot;&gt;&lt;uvw&quot;true&quot;&gt;&lt;needsNewChart&quot;false&quot;&gt;&lt;state&quot;040&quot;&gt;&gt;&gt;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202&quot;&gt;&lt;nocMode&quot;Manual&quot;&gt;&lt;nocMin&quot;1&quot;&gt;&lt;nocMax&quot;3&quot;&gt;&gt;&gt;"/>
  <p:tag name="KPI_HAS_CHART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72&quot;&gt;&lt;questionIds&quot;&quot;&gt;&lt;update&quot;true&quot;&gt;&lt;ut&quot;-8587671225051095282&quot;&gt;&lt;dp&quot;0&quot;&gt;&lt;groupsType&quot;0&quot;&gt;&lt;vt&quot;Percentage&quot;&gt;&lt;uvw&quot;true&quot;&gt;&lt;needsNewChart&quot;false&quot;&gt;&lt;state&quot;202&quot;&gt;&gt;&gt;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74&quot;&gt;&lt;nocMode&quot;Manual&quot;&gt;&lt;nocMin&quot;1&quot;&gt;&lt;nocMax&quot;3&quot;&gt;&gt;&gt;"/>
  <p:tag name="KPI_HAS_CHART" val="tru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74&quot;&gt;&lt;questionIds&quot;&quot;&gt;&lt;update&quot;true&quot;&gt;&lt;ut&quot;-8587671225041164714&quot;&gt;&lt;dp&quot;0&quot;&gt;&lt;groupsType&quot;0&quot;&gt;&lt;vt&quot;Percentage&quot;&gt;&lt;uvw&quot;true&quot;&gt;&lt;needsNewChart&quot;false&quot;&gt;&lt;state&quot;074&quot;&gt;&gt;&gt;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73&quot;&gt;&lt;nocMode&quot;Manual&quot;&gt;&lt;nocMin&quot;1&quot;&gt;&lt;nocMax&quot;3&quot;&gt;&gt;&gt;"/>
  <p:tag name="KPI_HAS_CHART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202&quot;&gt;&lt;questionIds&quot;&quot;&gt;&lt;update&quot;true&quot;&gt;&lt;ut&quot;-8587671226183400046&quot;&gt;&lt;dp&quot;0&quot;&gt;&lt;groupsType&quot;0&quot;&gt;&lt;vt&quot;Percentage&quot;&gt;&lt;uvw&quot;true&quot;&gt;&lt;needsNewChart&quot;false&quot;&gt;&lt;state&quot;201-001&quot;&gt;&gt;&gt;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73&quot;&gt;&lt;questionIds&quot;&quot;&gt;&lt;update&quot;true&quot;&gt;&lt;ut&quot;-8587671225044984932&quot;&gt;&lt;dp&quot;0&quot;&gt;&lt;groupsType&quot;0&quot;&gt;&lt;vt&quot;Percentage&quot;&gt;&lt;uvw&quot;true&quot;&gt;&lt;needsNewChart&quot;false&quot;&gt;&lt;state&quot;073&quot;&gt;&gt;&gt;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11&quot;&gt;&lt;nocMode&quot;Manual&quot;&gt;&lt;nocMin&quot;1&quot;&gt;&lt;nocMax&quot;3&quot;&gt;&gt;&gt;"/>
  <p:tag name="KPI_HAS_CHART" val="tru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11&quot;&gt;&lt;questionIds&quot;&quot;&gt;&lt;update&quot;true&quot;&gt;&lt;ut&quot;-8587671226087664570&quot;&gt;&lt;dp&quot;0&quot;&gt;&lt;groupsType&quot;0&quot;&gt;&lt;vt&quot;Percentage&quot;&gt;&lt;uvw&quot;true&quot;&gt;&lt;needsNewChart&quot;false&quot;&gt;&lt;state&quot;011&quot;&gt;&gt;&gt;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103&quot;&gt;&lt;nocMode&quot;Manual&quot;&gt;&lt;nocMin&quot;1&quot;&gt;&lt;nocMax&quot;3&quot;&gt;&gt;&gt;"/>
  <p:tag name="KPI_HAS_CHART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103&quot;&gt;&lt;questionIds&quot;&quot;&gt;&lt;update&quot;true&quot;&gt;&lt;ut&quot;-8587671224581978450&quot;&gt;&lt;dp&quot;0&quot;&gt;&lt;groupsType&quot;0&quot;&gt;&lt;vt&quot;Percentage&quot;&gt;&lt;uvw&quot;true&quot;&gt;&lt;needsNewChart&quot;false&quot;&gt;&lt;state&quot;103&quot;&gt;&gt;&gt;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104&quot;&gt;&lt;nocMode&quot;Manual&quot;&gt;&lt;nocMin&quot;1&quot;&gt;&lt;nocMax&quot;3&quot;&gt;&gt;&gt;"/>
  <p:tag name="KPI_HAS_CHART" val="tru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104&quot;&gt;&lt;questionIds&quot;&quot;&gt;&lt;update&quot;true&quot;&gt;&lt;ut&quot;-8587671224529385442&quot;&gt;&lt;dp&quot;0&quot;&gt;&lt;groupsType&quot;0&quot;&gt;&lt;vt&quot;Percentage&quot;&gt;&lt;uvw&quot;true&quot;&gt;&lt;needsNewChart&quot;false&quot;&gt;&lt;state&quot;104&quot;&gt;&gt;&gt;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105&quot;&gt;&lt;nocMode&quot;Manual&quot;&gt;&lt;nocMin&quot;1&quot;&gt;&lt;nocMax&quot;3&quot;&gt;&gt;&gt;"/>
  <p:tag name="KPI_HAS_CHART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201-002&quot;&gt;&lt;nocMode&quot;Auto&quot;&gt;&gt;&gt;"/>
  <p:tag name="KPI_HAS_CHART" val="tru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105&quot;&gt;&lt;questionIds&quot;&quot;&gt;&lt;update&quot;true&quot;&gt;&lt;ut&quot;-8587671224489843180&quot;&gt;&lt;dp&quot;0&quot;&gt;&lt;groupsType&quot;0&quot;&gt;&lt;vt&quot;Percentage&quot;&gt;&lt;uvw&quot;true&quot;&gt;&lt;needsNewChart&quot;false&quot;&gt;&lt;state&quot;105&quot;&gt;&gt;&gt;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109&quot;&gt;&lt;nocMode&quot;Manual&quot;&gt;&lt;nocMin&quot;1&quot;&gt;&lt;nocMax&quot;3&quot;&gt;&gt;&gt;"/>
  <p:tag name="KPI_HAS_CHART" val="tru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109&quot;&gt;&lt;questionIds&quot;&quot;&gt;&lt;update&quot;true&quot;&gt;&lt;ut&quot;-8587671224465471786&quot;&gt;&lt;dp&quot;0&quot;&gt;&lt;groupsType&quot;0&quot;&gt;&lt;vt&quot;Percentage&quot;&gt;&lt;uvw&quot;true&quot;&gt;&lt;needsNewChart&quot;false&quot;&gt;&lt;state&quot;109&quot;&gt;&gt;&gt;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110&quot;&gt;&lt;nocMode&quot;Manual&quot;&gt;&lt;nocMin&quot;1&quot;&gt;&lt;nocMax&quot;3&quot;&gt;&gt;&gt;"/>
  <p:tag name="KPI_HAS_CHART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110&quot;&gt;&lt;questionIds&quot;&quot;&gt;&lt;update&quot;true&quot;&gt;&lt;ut&quot;-8587671224458361379&quot;&gt;&lt;dp&quot;0&quot;&gt;&lt;groupsType&quot;0&quot;&gt;&lt;vt&quot;Percentage&quot;&gt;&lt;uvw&quot;true&quot;&gt;&lt;needsNewChart&quot;false&quot;&gt;&lt;state&quot;110&quot;&gt;&gt;&gt;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111&quot;&gt;&lt;nocMode&quot;Manual&quot;&gt;&lt;nocMin&quot;1&quot;&gt;&lt;nocMax&quot;3&quot;&gt;&gt;&gt;"/>
  <p:tag name="KPI_HAS_CHART" val="tru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111&quot;&gt;&lt;questionIds&quot;&quot;&gt;&lt;update&quot;true&quot;&gt;&lt;ut&quot;0&quot;&gt;&lt;dp&quot;0&quot;&gt;&lt;groupsType&quot;0&quot;&gt;&lt;vt&quot;Percentage&quot;&gt;&lt;uvw&quot;true&quot;&gt;&lt;needsNewChart&quot;false&quot;&gt;&gt;&gt;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113&quot;&gt;&lt;nocMode&quot;Manual&quot;&gt;&lt;nocMin&quot;1&quot;&gt;&lt;nocMax&quot;3&quot;&gt;&gt;&gt;"/>
  <p:tag name="KPI_HAS_CHART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113&quot;&gt;&lt;questionIds&quot;&quot;&gt;&lt;update&quot;true&quot;&gt;&lt;ut&quot;0&quot;&gt;&lt;dp&quot;0&quot;&gt;&lt;groupsType&quot;0&quot;&gt;&lt;vt&quot;Percentage&quot;&gt;&lt;uvw&quot;true&quot;&gt;&lt;needsNewChart&quot;false&quot;&gt;&gt;&gt;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114&quot;&gt;&lt;nocMode&quot;Manual&quot;&gt;&lt;nocMin&quot;1&quot;&gt;&lt;nocMax&quot;3&quot;&gt;&gt;&gt;"/>
  <p:tag name="KPI_HAS_CHART" val="tru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114&quot;&gt;&lt;questionIds&quot;&quot;&gt;&lt;update&quot;true&quot;&gt;&lt;ut&quot;0&quot;&gt;&lt;dp&quot;0&quot;&gt;&lt;groupsType&quot;0&quot;&gt;&lt;vt&quot;Percentage&quot;&gt;&lt;uvw&quot;true&quot;&gt;&lt;needsNewChart&quot;false&quot;&gt;&gt;&gt;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115&quot;&gt;&lt;nocMode&quot;Manual&quot;&gt;&lt;nocMin&quot;1&quot;&gt;&lt;nocMax&quot;3&quot;&gt;&gt;&gt;"/>
  <p:tag name="KPI_HAS_CHART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203&quot;&gt;&lt;questionIds&quot;&quot;&gt;&lt;update&quot;true&quot;&gt;&lt;ut&quot;-8587671226175399588&quot;&gt;&lt;dp&quot;0&quot;&gt;&lt;groupsType&quot;0&quot;&gt;&lt;vt&quot;Percentage&quot;&gt;&lt;uvw&quot;true&quot;&gt;&lt;needsNewChart&quot;false&quot;&gt;&lt;state&quot;201-002&quot;&gt;&gt;&gt;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115&quot;&gt;&lt;questionIds&quot;&quot;&gt;&lt;update&quot;true&quot;&gt;&lt;ut&quot;0&quot;&gt;&lt;dp&quot;0&quot;&gt;&lt;groupsType&quot;0&quot;&gt;&lt;vt&quot;Percentage&quot;&gt;&lt;uvw&quot;true&quot;&gt;&lt;needsNewChart&quot;false&quot;&gt;&gt;&gt;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116&quot;&gt;&lt;nocMode&quot;Manual&quot;&gt;&lt;nocMin&quot;1&quot;&gt;&lt;nocMax&quot;3&quot;&gt;&gt;&gt;"/>
  <p:tag name="KPI_HAS_CHART" val="tru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116&quot;&gt;&lt;questionIds&quot;&quot;&gt;&lt;update&quot;true&quot;&gt;&lt;ut&quot;0&quot;&gt;&lt;dp&quot;0&quot;&gt;&lt;groupsType&quot;0&quot;&gt;&lt;vt&quot;Percentage&quot;&gt;&lt;uvw&quot;true&quot;&gt;&lt;needsNewChart&quot;false&quot;&gt;&gt;&gt;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117&quot;&gt;&lt;nocMode&quot;Manual&quot;&gt;&lt;nocMin&quot;1&quot;&gt;&lt;nocMax&quot;3&quot;&gt;&gt;&gt;"/>
  <p:tag name="KPI_HAS_CHART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117&quot;&gt;&lt;questionIds&quot;&quot;&gt;&lt;update&quot;true&quot;&gt;&lt;ut&quot;0&quot;&gt;&lt;dp&quot;0&quot;&gt;&lt;groupsType&quot;0&quot;&gt;&lt;vt&quot;Percentage&quot;&gt;&lt;uvw&quot;true&quot;&gt;&lt;needsNewChart&quot;false&quot;&gt;&gt;&gt;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125&quot;&gt;&lt;nocMode&quot;Manual&quot;&gt;&lt;nocMin&quot;1&quot;&gt;&lt;nocMax&quot;3&quot;&gt;&gt;&gt;"/>
  <p:tag name="KPI_HAS_CHART" val="tru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125&quot;&gt;&lt;questionIds&quot;&quot;&gt;&lt;update&quot;true&quot;&gt;&lt;ut&quot;0&quot;&gt;&lt;dp&quot;0&quot;&gt;&lt;groupsType&quot;0&quot;&gt;&lt;vt&quot;Percentage&quot;&gt;&lt;uvw&quot;true&quot;&gt;&lt;needsNewChart&quot;false&quot;&gt;&gt;&gt;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CLOCK" val="true"/>
  <p:tag name="KPISOUNDDIR" val="BOSSA NOVA 2"/>
  <p:tag name="KPISOUNDTYPE" val="randomDir"/>
  <p:tag name="KPIPLAYSOUNDTYPE" val="DuringTimer"/>
  <p:tag name="KPI_EI_ANIM_END" val="64"/>
  <p:tag name="KPI_EI_CLOCK_DIS" val="60"/>
  <p:tag name="KPI_EI_START_MEDIA" val="1"/>
  <p:tag name="KPI_EI_STOP_POLL" val="60"/>
  <p:tag name="KPI_EI_STOP_MEDIA" val="6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01&quot;&gt;&lt;nocMode&quot;Manual&quot;&gt;&lt;nocMin&quot;1&quot;&gt;&lt;nocMax&quot;3&quot;&gt;&gt;&gt;"/>
  <p:tag name="KPI_HAS_CHART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  <p:tag name="KPICLOCKTEMPLATE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01&quot;&gt;&lt;questionIds&quot;&quot;&gt;&lt;update&quot;true&quot;&gt;&lt;ut&quot;-8587671226169819269&quot;&gt;&lt;dp&quot;0&quot;&gt;&lt;groupsType&quot;0&quot;&gt;&lt;vt&quot;Percentage&quot;&gt;&lt;uvw&quot;true&quot;&gt;&lt;needsNewChart&quot;false&quot;&gt;&lt;state&quot;001&quot;&gt;&gt;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02&quot;&gt;&lt;nocMode&quot;Manual&quot;&gt;&lt;nocMin&quot;1&quot;&gt;&lt;nocMax&quot;3&quot;&gt;&gt;&gt;"/>
  <p:tag name="KPI_HAS_CHART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02&quot;&gt;&lt;questionIds&quot;&quot;&gt;&lt;update&quot;true&quot;&gt;&lt;ut&quot;-8587671226164108943&quot;&gt;&lt;dp&quot;0&quot;&gt;&lt;groupsType&quot;0&quot;&gt;&lt;vt&quot;Percentage&quot;&gt;&lt;uvw&quot;true&quot;&gt;&lt;needsNewChart&quot;false&quot;&gt;&lt;state&quot;002&quot;&gt;&gt;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03&quot;&gt;&lt;nocMode&quot;Manual&quot;&gt;&lt;nocMin&quot;1&quot;&gt;&lt;nocMax&quot;3&quot;&gt;&gt;&gt;"/>
  <p:tag name="KPI_HAS_CHART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HAS_CHART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03&quot;&gt;&lt;questionIds&quot;&quot;&gt;&lt;update&quot;true&quot;&gt;&lt;ut&quot;-8587671226159858700&quot;&gt;&lt;dp&quot;0&quot;&gt;&lt;groupsType&quot;0&quot;&gt;&lt;vt&quot;Percentage&quot;&gt;&lt;uvw&quot;true&quot;&gt;&lt;needsNewChart&quot;false&quot;&gt;&lt;state&quot;003&quot;&gt;&gt;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44&quot;&gt;&lt;nocMode&quot;Manual&quot;&gt;&lt;nocMin&quot;1&quot;&gt;&lt;nocMax&quot;3&quot;&gt;&gt;&gt;"/>
  <p:tag name="KPI_HAS_CHART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44&quot;&gt;&lt;questionIds&quot;&quot;&gt;&lt;update&quot;true&quot;&gt;&lt;ut&quot;-8587671225779466942&quot;&gt;&lt;dp&quot;0&quot;&gt;&lt;groupsType&quot;0&quot;&gt;&lt;vt&quot;Percentage&quot;&gt;&lt;uvw&quot;true&quot;&gt;&lt;needsNewChart&quot;false&quot;&gt;&lt;state&quot;044&quot;&gt;&gt;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51-002&quot;&gt;&lt;nocMode&quot;Manual&quot;&gt;&lt;nocMin&quot;1&quot;&gt;&lt;nocMax&quot;3&quot;&gt;&gt;&gt;"/>
  <p:tag name="KPI_HAS_CHART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201&quot;&gt;&lt;nocMode&quot;Auto&quot;&gt;&gt;&gt;"/>
  <p:tag name="KPI_HAS_CHART" val="tru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205&quot;&gt;&lt;questionIds&quot;&quot;&gt;&lt;update&quot;true&quot;&gt;&lt;ut&quot;-8587671225723443738&quot;&gt;&lt;dp&quot;0&quot;&gt;&lt;groupsType&quot;0&quot;&gt;&lt;vt&quot;Percentage&quot;&gt;&lt;uvw&quot;true&quot;&gt;&lt;needsNewChart&quot;false&quot;&gt;&lt;state&quot;051-002&quot;&gt;&gt;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57&quot;&gt;&lt;nocMode&quot;Manual&quot;&gt;&lt;nocMin&quot;1&quot;&gt;&lt;nocMax&quot;3&quot;&gt;&gt;&gt;"/>
  <p:tag name="KPI_HAS_CHART" val="tr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57&quot;&gt;&lt;questionIds&quot;&quot;&gt;&lt;update&quot;true&quot;&gt;&lt;ut&quot;-8587671225676421049&quot;&gt;&lt;dp&quot;0&quot;&gt;&lt;groupsType&quot;0&quot;&gt;&lt;vt&quot;Percentage&quot;&gt;&lt;uvw&quot;true&quot;&gt;&lt;needsNewChart&quot;false&quot;&gt;&lt;state&quot;057&quot;&gt;&gt;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58&quot;&gt;&lt;nocMode&quot;Manual&quot;&gt;&lt;nocMin&quot;1&quot;&gt;&lt;nocMax&quot;3&quot;&gt;&gt;&gt;"/>
  <p:tag name="KPI_HAS_CHART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58&quot;&gt;&lt;questionIds&quot;&quot;&gt;&lt;update&quot;true&quot;&gt;&lt;ut&quot;-8587671225660950164&quot;&gt;&lt;dp&quot;0&quot;&gt;&lt;groupsType&quot;0&quot;&gt;&lt;vt&quot;Percentage&quot;&gt;&lt;uvw&quot;true&quot;&gt;&lt;needsNewChart&quot;false&quot;&gt;&lt;state&quot;058&quot;&gt;&gt;&gt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59&quot;&gt;&lt;nocMode&quot;Manual&quot;&gt;&lt;nocMin&quot;1&quot;&gt;&lt;nocMax&quot;3&quot;&gt;&gt;&gt;"/>
  <p:tag name="KPI_HAS_CHART" val="tru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59&quot;&gt;&lt;questionIds&quot;&quot;&gt;&lt;update&quot;true&quot;&gt;&lt;ut&quot;-8587671225652199663&quot;&gt;&lt;dp&quot;0&quot;&gt;&lt;groupsType&quot;0&quot;&gt;&lt;vt&quot;Percentage&quot;&gt;&lt;uvw&quot;true&quot;&gt;&lt;needsNewChart&quot;false&quot;&gt;&lt;state&quot;059&quot;&gt;&gt;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60&quot;&gt;&lt;nocMode&quot;Manual&quot;&gt;&lt;nocMin&quot;1&quot;&gt;&lt;nocMax&quot;3&quot;&gt;&gt;&gt;"/>
  <p:tag name="KPI_HAS_CHART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60&quot;&gt;&lt;questionIds&quot;&quot;&gt;&lt;update&quot;true&quot;&gt;&lt;ut&quot;-8587671225642179090&quot;&gt;&lt;dp&quot;0&quot;&gt;&lt;groupsType&quot;0&quot;&gt;&lt;vt&quot;Percentage&quot;&gt;&lt;uvw&quot;true&quot;&gt;&lt;needsNewChart&quot;false&quot;&gt;&lt;state&quot;060&quot;&gt;&gt;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61&quot;&gt;&lt;nocMode&quot;Manual&quot;&gt;&lt;nocMin&quot;1&quot;&gt;&lt;nocMax&quot;3&quot;&gt;&gt;&gt;"/>
  <p:tag name="KPI_HAS_CHART" val="tru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61&quot;&gt;&lt;questionIds&quot;&quot;&gt;&lt;update&quot;true&quot;&gt;&lt;ut&quot;-8587671225633078569&quot;&gt;&lt;dp&quot;0&quot;&gt;&lt;groupsType&quot;0&quot;&gt;&lt;vt&quot;Percentage&quot;&gt;&lt;uvw&quot;true&quot;&gt;&lt;needsNewChart&quot;false&quot;&gt;&lt;state&quot;061&quot;&gt;&gt;&gt;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62&quot;&gt;&lt;nocMode&quot;Manual&quot;&gt;&lt;nocMin&quot;1&quot;&gt;&lt;nocMax&quot;3&quot;&gt;&gt;&gt;"/>
  <p:tag name="KPI_HAS_CHART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201&quot;&gt;&lt;questionIds&quot;&quot;&gt;&lt;update&quot;true&quot;&gt;&lt;ut&quot;-8587671226190350444&quot;&gt;&lt;dp&quot;0&quot;&gt;&lt;groupsType&quot;0&quot;&gt;&lt;vt&quot;Percentage&quot;&gt;&lt;uvw&quot;true&quot;&gt;&lt;needsNewChart&quot;false&quot;&gt;&lt;state&quot;201&quot;&gt;&gt;&gt;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62&quot;&gt;&lt;questionIds&quot;&quot;&gt;&lt;update&quot;true&quot;&gt;&lt;ut&quot;-8587671225624318068&quot;&gt;&lt;dp&quot;0&quot;&gt;&lt;groupsType&quot;0&quot;&gt;&lt;vt&quot;Percentage&quot;&gt;&lt;uvw&quot;true&quot;&gt;&lt;needsNewChart&quot;false&quot;&gt;&lt;state&quot;062&quot;&gt;&gt;&gt;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64&quot;&gt;&lt;nocMode&quot;Manual&quot;&gt;&lt;nocMin&quot;1&quot;&gt;&lt;nocMax&quot;3&quot;&gt;&gt;&gt;"/>
  <p:tag name="KPI_HAS_CHART" val="tru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64&quot;&gt;&lt;questionIds&quot;&quot;&gt;&lt;update&quot;true&quot;&gt;&lt;ut&quot;-8587671225512611679&quot;&gt;&lt;dp&quot;0&quot;&gt;&lt;groupsType&quot;0&quot;&gt;&lt;vt&quot;Percentage&quot;&gt;&lt;uvw&quot;true&quot;&gt;&lt;needsNewChart&quot;false&quot;&gt;&lt;state&quot;064&quot;&gt;&gt;&gt;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64-001&quot;&gt;&lt;nocMode&quot;Manual&quot;&gt;&lt;nocMin&quot;1&quot;&gt;&lt;nocMax&quot;3&quot;&gt;&gt;&gt;"/>
  <p:tag name="KPI_HAS_CHART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206&quot;&gt;&lt;questionIds&quot;&quot;&gt;&lt;update&quot;true&quot;&gt;&lt;ut&quot;-8587671225506331320&quot;&gt;&lt;dp&quot;0&quot;&gt;&lt;groupsType&quot;0&quot;&gt;&lt;vt&quot;Percentage&quot;&gt;&lt;uvw&quot;true&quot;&gt;&lt;needsNewChart&quot;false&quot;&gt;&lt;state&quot;064-001&quot;&gt;&gt;&gt;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71-001&quot;&gt;&lt;nocMode&quot;Manual&quot;&gt;&lt;nocMin&quot;1&quot;&gt;&lt;nocMax&quot;3&quot;&gt;&gt;&gt;"/>
  <p:tag name="KPI_HAS_CHART" val="tru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208&quot;&gt;&lt;questionIds&quot;&quot;&gt;&lt;update&quot;true&quot;&gt;&lt;ut&quot;-8587671225099678061&quot;&gt;&lt;dp&quot;0&quot;&gt;&lt;groupsType&quot;0&quot;&gt;&lt;vt&quot;Percentage&quot;&gt;&lt;uvw&quot;true&quot;&gt;&lt;needsNewChart&quot;false&quot;&gt;&lt;state&quot;071-001&quot;&gt;&gt;&gt;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71-002&quot;&gt;&lt;nocMode&quot;Manual&quot;&gt;&lt;nocMin&quot;1&quot;&gt;&lt;nocMax&quot;3&quot;&gt;&gt;&gt;"/>
  <p:tag name="KPI_HAS_CHART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201-001&quot;&gt;&lt;nocMode&quot;Auto&quot;&gt;&gt;&gt;"/>
  <p:tag name="KPI_HAS_CHART" val="tru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207&quot;&gt;&lt;questionIds&quot;&quot;&gt;&lt;update&quot;true&quot;&gt;&lt;ut&quot;-8587671225054565480&quot;&gt;&lt;dp&quot;0&quot;&gt;&lt;groupsType&quot;0&quot;&gt;&lt;vt&quot;Percentage&quot;&gt;&lt;uvw&quot;true&quot;&gt;&lt;needsNewChart&quot;false&quot;&gt;&lt;state&quot;071-002&quot;&gt;&gt;&gt;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38&quot;&gt;&lt;nocMode&quot;Manual&quot;&gt;&lt;nocMin&quot;1&quot;&gt;&lt;nocMax&quot;3&quot;&gt;&gt;&gt;"/>
  <p:tag name="KPI_HAS_CHART" val="tru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tru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" val="true"/>
  <p:tag name="Q_CHOICE_NUM" val="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&quot;&quot;&lt;chart&quot;&quot;&lt;isChart&quot;true&quot;&gt;&lt;chartType&quot;wholeAudience&quot;&gt;&lt;id&quot;038&quot;&gt;&lt;questionIds&quot;&quot;&gt;&lt;update&quot;true&quot;&gt;&lt;ut&quot;-8587671225853431173&quot;&gt;&lt;dp&quot;0&quot;&gt;&lt;groupsType&quot;0&quot;&gt;&lt;vt&quot;Percentage&quot;&gt;&lt;uvw&quot;true&quot;&gt;&lt;needsNewChart&quot;false&quot;&gt;&lt;state&quot;038&quot;&gt;&gt;&gt;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STOPSPOLLING" val="true"/>
  <p:tag name="KPI_EI_ANIM_END" val="124"/>
  <p:tag name="KPI_EI_CLOCK_DIS" val="120"/>
  <p:tag name="KPI_EI_START_MEDIA" val="1"/>
  <p:tag name="KPI_EI_STOP_POLL" val="120"/>
  <p:tag name="KPI_EI_STOP_MEDIA" val="120"/>
  <p:tag name="KPICLOCK" val="true"/>
  <p:tag name="KPISOUNDDIR" val="BOSSA NOVA 2"/>
  <p:tag name="KPISOUNDTYPE" val="randomDir"/>
  <p:tag name="KPIPLAYSOUNDTYPE" val="DuringTime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STORAGE" val="&lt;keypoint(@question:questionAndChart)&quot;&quot;&lt;question&quot;&quot;&lt;questionId&quot;039&quot;&gt;&lt;nocMode&quot;Manual&quot;&gt;&lt;nocMin&quot;1&quot;&gt;&lt;nocMax&quot;3&quot;&gt;&gt;&gt;"/>
  <p:tag name="KPI_HAS_CHART" val="true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kpiTag/>
</file>

<file path=customXml/item10.xml><?xml version="1.0" encoding="utf-8"?>
<kpiTag/>
</file>

<file path=customXml/item11.xml><?xml version="1.0" encoding="utf-8"?>
<kpiTag/>
</file>

<file path=customXml/item12.xml><?xml version="1.0" encoding="utf-8"?>
<kpiTag/>
</file>

<file path=customXml/item13.xml><?xml version="1.0" encoding="utf-8"?>
<kpiTag/>
</file>

<file path=customXml/item14.xml><?xml version="1.0" encoding="utf-8"?>
<kpiTag/>
</file>

<file path=customXml/item15.xml><?xml version="1.0" encoding="utf-8"?>
<kpiTag/>
</file>

<file path=customXml/item16.xml><?xml version="1.0" encoding="utf-8"?>
<kpiTag/>
</file>

<file path=customXml/item17.xml><?xml version="1.0" encoding="utf-8"?>
<kpiTag/>
</file>

<file path=customXml/item18.xml><?xml version="1.0" encoding="utf-8"?>
<kpiTag/>
</file>

<file path=customXml/item19.xml><?xml version="1.0" encoding="utf-8"?>
<kpiTag/>
</file>

<file path=customXml/item2.xml><?xml version="1.0" encoding="utf-8"?>
<kpiTag/>
</file>

<file path=customXml/item20.xml><?xml version="1.0" encoding="utf-8"?>
<kpiTag/>
</file>

<file path=customXml/item21.xml><?xml version="1.0" encoding="utf-8"?>
<kpiTag/>
</file>

<file path=customXml/item22.xml><?xml version="1.0" encoding="utf-8"?>
<kpiTag/>
</file>

<file path=customXml/item23.xml><?xml version="1.0" encoding="utf-8"?>
<kpiTag/>
</file>

<file path=customXml/item24.xml><?xml version="1.0" encoding="utf-8"?>
<kpiTag/>
</file>

<file path=customXml/item25.xml><?xml version="1.0" encoding="utf-8"?>
<kpiTag/>
</file>

<file path=customXml/item26.xml><?xml version="1.0" encoding="utf-8"?>
<kpiTag/>
</file>

<file path=customXml/item27.xml><?xml version="1.0" encoding="utf-8"?>
<kpiTag/>
</file>

<file path=customXml/item28.xml><?xml version="1.0" encoding="utf-8"?>
<kpiTag/>
</file>

<file path=customXml/item29.xml><?xml version="1.0" encoding="utf-8"?>
<kpiTag/>
</file>

<file path=customXml/item3.xml><?xml version="1.0" encoding="utf-8"?>
<kpiTag/>
</file>

<file path=customXml/item30.xml><?xml version="1.0" encoding="utf-8"?>
<kpiTag/>
</file>

<file path=customXml/item31.xml><?xml version="1.0" encoding="utf-8"?>
<kpiTag/>
</file>

<file path=customXml/item32.xml><?xml version="1.0" encoding="utf-8"?>
<kpiTag/>
</file>

<file path=customXml/item33.xml><?xml version="1.0" encoding="utf-8"?>
<kpiTag/>
</file>

<file path=customXml/item34.xml><?xml version="1.0" encoding="utf-8"?>
<kpiTag/>
</file>

<file path=customXml/item35.xml><?xml version="1.0" encoding="utf-8"?>
<kpiTag/>
</file>

<file path=customXml/item36.xml><?xml version="1.0" encoding="utf-8"?>
<kpiTag/>
</file>

<file path=customXml/item37.xml><?xml version="1.0" encoding="utf-8"?>
<kpiTag/>
</file>

<file path=customXml/item4.xml><?xml version="1.0" encoding="utf-8"?>
<kpiTag/>
</file>

<file path=customXml/item5.xml><?xml version="1.0" encoding="utf-8"?>
<kpiTag/>
</file>

<file path=customXml/item6.xml><?xml version="1.0" encoding="utf-8"?>
<kpiTag/>
</file>

<file path=customXml/item7.xml><?xml version="1.0" encoding="utf-8"?>
<kpiTag/>
</file>

<file path=customXml/item8.xml><?xml version="1.0" encoding="utf-8"?>
<kpiTag/>
</file>

<file path=customXml/item9.xml><?xml version="1.0" encoding="utf-8"?>
<kpiTag/>
</file>

<file path=customXml/itemProps1.xml><?xml version="1.0" encoding="utf-8"?>
<ds:datastoreItem xmlns:ds="http://schemas.openxmlformats.org/officeDocument/2006/customXml" ds:itemID="{E310652D-FA4B-45D6-8002-750DAC71FE20}">
  <ds:schemaRefs/>
</ds:datastoreItem>
</file>

<file path=customXml/itemProps10.xml><?xml version="1.0" encoding="utf-8"?>
<ds:datastoreItem xmlns:ds="http://schemas.openxmlformats.org/officeDocument/2006/customXml" ds:itemID="{862EB8B2-7E3A-4C13-BD35-B046DE5E5E2C}">
  <ds:schemaRefs/>
</ds:datastoreItem>
</file>

<file path=customXml/itemProps11.xml><?xml version="1.0" encoding="utf-8"?>
<ds:datastoreItem xmlns:ds="http://schemas.openxmlformats.org/officeDocument/2006/customXml" ds:itemID="{C8340885-8B16-4BED-8DC4-8CE74685D093}">
  <ds:schemaRefs/>
</ds:datastoreItem>
</file>

<file path=customXml/itemProps12.xml><?xml version="1.0" encoding="utf-8"?>
<ds:datastoreItem xmlns:ds="http://schemas.openxmlformats.org/officeDocument/2006/customXml" ds:itemID="{022FB4CA-8F9C-421C-96E4-1D2767505AD9}">
  <ds:schemaRefs/>
</ds:datastoreItem>
</file>

<file path=customXml/itemProps13.xml><?xml version="1.0" encoding="utf-8"?>
<ds:datastoreItem xmlns:ds="http://schemas.openxmlformats.org/officeDocument/2006/customXml" ds:itemID="{E38A7C5D-8A06-4E28-9F53-0E68128D1063}">
  <ds:schemaRefs/>
</ds:datastoreItem>
</file>

<file path=customXml/itemProps14.xml><?xml version="1.0" encoding="utf-8"?>
<ds:datastoreItem xmlns:ds="http://schemas.openxmlformats.org/officeDocument/2006/customXml" ds:itemID="{EB201CB5-4C31-44A9-A11E-C64EE6196171}">
  <ds:schemaRefs/>
</ds:datastoreItem>
</file>

<file path=customXml/itemProps15.xml><?xml version="1.0" encoding="utf-8"?>
<ds:datastoreItem xmlns:ds="http://schemas.openxmlformats.org/officeDocument/2006/customXml" ds:itemID="{B3BCB02A-5DB9-4AB4-A3F2-811DAEC5AE9B}">
  <ds:schemaRefs/>
</ds:datastoreItem>
</file>

<file path=customXml/itemProps16.xml><?xml version="1.0" encoding="utf-8"?>
<ds:datastoreItem xmlns:ds="http://schemas.openxmlformats.org/officeDocument/2006/customXml" ds:itemID="{600EDEED-9378-4E76-A97B-92203A7F1617}">
  <ds:schemaRefs/>
</ds:datastoreItem>
</file>

<file path=customXml/itemProps17.xml><?xml version="1.0" encoding="utf-8"?>
<ds:datastoreItem xmlns:ds="http://schemas.openxmlformats.org/officeDocument/2006/customXml" ds:itemID="{0C4A67AE-215B-4331-8318-A2D10AE1985C}">
  <ds:schemaRefs/>
</ds:datastoreItem>
</file>

<file path=customXml/itemProps18.xml><?xml version="1.0" encoding="utf-8"?>
<ds:datastoreItem xmlns:ds="http://schemas.openxmlformats.org/officeDocument/2006/customXml" ds:itemID="{8BBF401A-A07D-447C-8D78-70BCAE554012}">
  <ds:schemaRefs/>
</ds:datastoreItem>
</file>

<file path=customXml/itemProps19.xml><?xml version="1.0" encoding="utf-8"?>
<ds:datastoreItem xmlns:ds="http://schemas.openxmlformats.org/officeDocument/2006/customXml" ds:itemID="{76078CBA-6287-40D8-B64A-FCE7BD608D5D}">
  <ds:schemaRefs/>
</ds:datastoreItem>
</file>

<file path=customXml/itemProps2.xml><?xml version="1.0" encoding="utf-8"?>
<ds:datastoreItem xmlns:ds="http://schemas.openxmlformats.org/officeDocument/2006/customXml" ds:itemID="{39CCBF62-A880-472B-B8FB-7FB121B0C3EA}">
  <ds:schemaRefs/>
</ds:datastoreItem>
</file>

<file path=customXml/itemProps20.xml><?xml version="1.0" encoding="utf-8"?>
<ds:datastoreItem xmlns:ds="http://schemas.openxmlformats.org/officeDocument/2006/customXml" ds:itemID="{650DB4C8-8F07-4F80-ACF5-881BF4420466}">
  <ds:schemaRefs/>
</ds:datastoreItem>
</file>

<file path=customXml/itemProps21.xml><?xml version="1.0" encoding="utf-8"?>
<ds:datastoreItem xmlns:ds="http://schemas.openxmlformats.org/officeDocument/2006/customXml" ds:itemID="{58E91EF5-669F-433F-901D-9FF2E10B55AF}">
  <ds:schemaRefs/>
</ds:datastoreItem>
</file>

<file path=customXml/itemProps22.xml><?xml version="1.0" encoding="utf-8"?>
<ds:datastoreItem xmlns:ds="http://schemas.openxmlformats.org/officeDocument/2006/customXml" ds:itemID="{B63CEF83-8E45-4645-B002-C48C1ABA3776}">
  <ds:schemaRefs/>
</ds:datastoreItem>
</file>

<file path=customXml/itemProps23.xml><?xml version="1.0" encoding="utf-8"?>
<ds:datastoreItem xmlns:ds="http://schemas.openxmlformats.org/officeDocument/2006/customXml" ds:itemID="{A1724A84-2054-4BC3-93F4-F572A308793A}">
  <ds:schemaRefs/>
</ds:datastoreItem>
</file>

<file path=customXml/itemProps24.xml><?xml version="1.0" encoding="utf-8"?>
<ds:datastoreItem xmlns:ds="http://schemas.openxmlformats.org/officeDocument/2006/customXml" ds:itemID="{CDB6F7C6-1F4A-4183-A189-495D28545C72}">
  <ds:schemaRefs/>
</ds:datastoreItem>
</file>

<file path=customXml/itemProps25.xml><?xml version="1.0" encoding="utf-8"?>
<ds:datastoreItem xmlns:ds="http://schemas.openxmlformats.org/officeDocument/2006/customXml" ds:itemID="{23371ABC-712F-45CD-8494-EE3274AE88B4}">
  <ds:schemaRefs/>
</ds:datastoreItem>
</file>

<file path=customXml/itemProps26.xml><?xml version="1.0" encoding="utf-8"?>
<ds:datastoreItem xmlns:ds="http://schemas.openxmlformats.org/officeDocument/2006/customXml" ds:itemID="{A5499FA8-EC0E-4B43-BE1C-CE3C9FDA441E}">
  <ds:schemaRefs/>
</ds:datastoreItem>
</file>

<file path=customXml/itemProps27.xml><?xml version="1.0" encoding="utf-8"?>
<ds:datastoreItem xmlns:ds="http://schemas.openxmlformats.org/officeDocument/2006/customXml" ds:itemID="{F384E256-749D-4A45-889D-EA216DE54F35}">
  <ds:schemaRefs/>
</ds:datastoreItem>
</file>

<file path=customXml/itemProps28.xml><?xml version="1.0" encoding="utf-8"?>
<ds:datastoreItem xmlns:ds="http://schemas.openxmlformats.org/officeDocument/2006/customXml" ds:itemID="{DEDAF046-0629-4D3F-A5B2-AF2001ABECA9}">
  <ds:schemaRefs/>
</ds:datastoreItem>
</file>

<file path=customXml/itemProps29.xml><?xml version="1.0" encoding="utf-8"?>
<ds:datastoreItem xmlns:ds="http://schemas.openxmlformats.org/officeDocument/2006/customXml" ds:itemID="{6375FFC0-57D5-45CB-B553-AC52FA2AED24}">
  <ds:schemaRefs/>
</ds:datastoreItem>
</file>

<file path=customXml/itemProps3.xml><?xml version="1.0" encoding="utf-8"?>
<ds:datastoreItem xmlns:ds="http://schemas.openxmlformats.org/officeDocument/2006/customXml" ds:itemID="{C50ED21C-278F-4453-AD24-F727288A009A}">
  <ds:schemaRefs/>
</ds:datastoreItem>
</file>

<file path=customXml/itemProps30.xml><?xml version="1.0" encoding="utf-8"?>
<ds:datastoreItem xmlns:ds="http://schemas.openxmlformats.org/officeDocument/2006/customXml" ds:itemID="{9C99F4F3-5B44-435B-8BCA-D16E2679B282}">
  <ds:schemaRefs/>
</ds:datastoreItem>
</file>

<file path=customXml/itemProps31.xml><?xml version="1.0" encoding="utf-8"?>
<ds:datastoreItem xmlns:ds="http://schemas.openxmlformats.org/officeDocument/2006/customXml" ds:itemID="{27D15033-5F8E-4B70-BF4A-F8F667BE2B25}">
  <ds:schemaRefs/>
</ds:datastoreItem>
</file>

<file path=customXml/itemProps32.xml><?xml version="1.0" encoding="utf-8"?>
<ds:datastoreItem xmlns:ds="http://schemas.openxmlformats.org/officeDocument/2006/customXml" ds:itemID="{8D58F87F-AE70-4131-B946-025C9F0E0A37}">
  <ds:schemaRefs/>
</ds:datastoreItem>
</file>

<file path=customXml/itemProps33.xml><?xml version="1.0" encoding="utf-8"?>
<ds:datastoreItem xmlns:ds="http://schemas.openxmlformats.org/officeDocument/2006/customXml" ds:itemID="{D48A9061-62BF-493A-86FE-0637CF18D3B8}">
  <ds:schemaRefs/>
</ds:datastoreItem>
</file>

<file path=customXml/itemProps34.xml><?xml version="1.0" encoding="utf-8"?>
<ds:datastoreItem xmlns:ds="http://schemas.openxmlformats.org/officeDocument/2006/customXml" ds:itemID="{C62010E4-952D-458D-89E2-1568BDF90FC7}">
  <ds:schemaRefs/>
</ds:datastoreItem>
</file>

<file path=customXml/itemProps35.xml><?xml version="1.0" encoding="utf-8"?>
<ds:datastoreItem xmlns:ds="http://schemas.openxmlformats.org/officeDocument/2006/customXml" ds:itemID="{A91105BC-12CA-4CC5-A391-AE5DDD32DA70}">
  <ds:schemaRefs/>
</ds:datastoreItem>
</file>

<file path=customXml/itemProps36.xml><?xml version="1.0" encoding="utf-8"?>
<ds:datastoreItem xmlns:ds="http://schemas.openxmlformats.org/officeDocument/2006/customXml" ds:itemID="{2A738D03-4569-4D88-8EDD-9AEF0900C76E}">
  <ds:schemaRefs/>
</ds:datastoreItem>
</file>

<file path=customXml/itemProps37.xml><?xml version="1.0" encoding="utf-8"?>
<ds:datastoreItem xmlns:ds="http://schemas.openxmlformats.org/officeDocument/2006/customXml" ds:itemID="{3577A46B-D8C0-430B-B8E6-5D3477A7D65C}">
  <ds:schemaRefs/>
</ds:datastoreItem>
</file>

<file path=customXml/itemProps4.xml><?xml version="1.0" encoding="utf-8"?>
<ds:datastoreItem xmlns:ds="http://schemas.openxmlformats.org/officeDocument/2006/customXml" ds:itemID="{D5815666-80EA-41C5-9E6C-D96573219E9E}">
  <ds:schemaRefs/>
</ds:datastoreItem>
</file>

<file path=customXml/itemProps5.xml><?xml version="1.0" encoding="utf-8"?>
<ds:datastoreItem xmlns:ds="http://schemas.openxmlformats.org/officeDocument/2006/customXml" ds:itemID="{3A7A0C9E-83F7-4201-907D-0A132AA5BE1D}">
  <ds:schemaRefs/>
</ds:datastoreItem>
</file>

<file path=customXml/itemProps6.xml><?xml version="1.0" encoding="utf-8"?>
<ds:datastoreItem xmlns:ds="http://schemas.openxmlformats.org/officeDocument/2006/customXml" ds:itemID="{718F9073-0D89-46D7-AB40-6DCA31106BB9}">
  <ds:schemaRefs/>
</ds:datastoreItem>
</file>

<file path=customXml/itemProps7.xml><?xml version="1.0" encoding="utf-8"?>
<ds:datastoreItem xmlns:ds="http://schemas.openxmlformats.org/officeDocument/2006/customXml" ds:itemID="{92EEF19D-6931-4C30-B3CC-591B8F5829A1}">
  <ds:schemaRefs/>
</ds:datastoreItem>
</file>

<file path=customXml/itemProps8.xml><?xml version="1.0" encoding="utf-8"?>
<ds:datastoreItem xmlns:ds="http://schemas.openxmlformats.org/officeDocument/2006/customXml" ds:itemID="{D5FED245-F924-4EE2-9080-79CF5D4730BD}">
  <ds:schemaRefs/>
</ds:datastoreItem>
</file>

<file path=customXml/itemProps9.xml><?xml version="1.0" encoding="utf-8"?>
<ds:datastoreItem xmlns:ds="http://schemas.openxmlformats.org/officeDocument/2006/customXml" ds:itemID="{4B8AA151-85B4-456D-86EC-1AE01D59CA44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2647</TotalTime>
  <Words>1618</Words>
  <Application>Microsoft Office PowerPoint</Application>
  <PresentationFormat>Widescreen</PresentationFormat>
  <Paragraphs>245</Paragraphs>
  <Slides>38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Tema do Office</vt:lpstr>
      <vt:lpstr> Assembleia Geral Institucional da ENSP </vt:lpstr>
      <vt:lpstr>Assembleia Geral Institucional da ENSP </vt:lpstr>
      <vt:lpstr>Assembleia Geral Institucional da ENSP </vt:lpstr>
      <vt:lpstr>Assembleia Geral Institucional da ENSP </vt:lpstr>
      <vt:lpstr>CATEGORIA E FINALIDADE </vt:lpstr>
      <vt:lpstr>Parágrafo único. As atividades da ENSP compreendem: </vt:lpstr>
      <vt:lpstr>Parágrafo único. As atividades da ENSP compreendem: </vt:lpstr>
      <vt:lpstr>2º Entende-se por departamentos, centros e núcleos, previstos no inciso III:  Departamento representa uma subunidade finalística de gestão fisicamente instalada em espaço próprio, agrupando profissionais que atuam em pesquisa, ensino e cooperação técnica e corpo técnico-administrativo permanente. Reúne um corpo multidisciplinar de profissionais que atua prioritariamente a partir de um determinado campo de conhecimento ou de intervenção sanitária, conforme a missão institucional. Comporta setores, laboratórios, núcleos e outros, desde que formalizados em sua estrutura pelo Conselho Departamental. Opera segundo uma programação física e orçamentária anual e detém responsabilidade sobre a execução desta programação. É dirigido por um chefe eleito, que conta com uma equipe para assessorá-lo nos diversos campos de atuação da subunidade. Tem assento no conselho deliberativo da ENSP, com direito a voz e voto. O chefe do departamento pode ser substituído em casos excepcionais. </vt:lpstr>
      <vt:lpstr>b. Centro representa uma subunidade finalística equivalente ao departamento, cuja atuação compreende, além do ensino, pesquisa e cooperação técnica, a prestação de serviços assistenciais. Opera segundo uma programação física e orçamentária anual e detém responsabilidade sobre a execução desta programação. O Centro é dirigido por um chefe eleito, que conta com uma equipe para assessorá-lo nos diversos campos de atuação da subunidade. Tem assento no conselho deliberativo da ENSP, com direito a voz e voto. O chefe do centro pode ser substituído em casos excepcionais. </vt:lpstr>
      <vt:lpstr>Núcleo</vt:lpstr>
      <vt:lpstr>PROPOSTAS AO TEXTO ORIGINAL (Votação Condicionada) </vt:lpstr>
      <vt:lpstr>  ADITIVA (NUTEC): deverão obrigatoriamente ter capacidade de captação de recurso extra orçamentário e de ser autossustentáveis. </vt:lpstr>
      <vt:lpstr>Núcleo</vt:lpstr>
      <vt:lpstr>ADITIVA (CSEGSF): O núcleo é dirigido por um coordenador servidor da ENSP e deve ter um número mínimo de integrantes servidores doutores.</vt:lpstr>
      <vt:lpstr>ADITIVA (NUTEC): O Núcleo é dirigido por um Coordenador eleito </vt:lpstr>
      <vt:lpstr>ADITIVA (DAPS):  Compreende ao menos dois grupos de pesquisa, certificados pela Fiocruz. </vt:lpstr>
      <vt:lpstr>Votar a criação dos Departamentos agora </vt:lpstr>
      <vt:lpstr>Art. 12 Ao Conselho Deliberativo incumbe as seguintes competências: XII. Deliberar sobre a destituição de chefes de departamentos e centros, por meio de voto de 2/3 de seus membros, por descumprimento das diretrizes políticas e operacionais emanadas do Conselho Consultivo e do próprio Conselho Deliberativo, por insuficiência de desempenho, por falta grave devidamente apurada e comprovada ao projeto institucional, ao regimento interno e ao estatuto da FIOCRUZ ou ao código de ética do servidor, garantindo-se amplo direito de defesa  Substituição do termo Conselho Consultivo por Assembleia Geral Parágrafo 12 </vt:lpstr>
      <vt:lpstr>Art. 12 Ao Conselho Deliberativo incumbe as seguintes competências: NOVA PROPOSTA (DIREÇÃO):  XX. Deliberar sobre a criação de novos Programas de Stricto Sensu que tenham sido propostos pela comunidade ENSP. </vt:lpstr>
      <vt:lpstr>(VOTAÇÃO SERÁ REALIZADA APÓS A DEFINIÇÃO DE DEPARTAMENTOS, CENTROS E NÚCLEOS)     PROPOSTA - COMISSÃO DE REGIMENTO INTERNO Transformar em Departamento:  10. Centro Latino Americano de Estudos de Violência e Saúde Jorge Carelli   </vt:lpstr>
      <vt:lpstr>(VOTAÇÃO SERÁ REALIZADA APÓS A DEFINIÇÃO DE DEPARTAMENTOS, CENTROS E NÚCLEOS)   PROPOSTA - COMISSÃO DE REGIMENTO INTERNO Transformar em Departamento:  11. Núcleo de Assistência Farmacêutica </vt:lpstr>
      <vt:lpstr>(VOTAÇÃO SERÁ REALIZADA APÓS A DEFINIÇÃO DE DEPARTAMENTOS, CENTROS E NÚCLEOS)   PROPOSTA NOVA- DHIS  Transformar em Departamento:  12 - DIREITOS HUMANOS E SAÚDE HELENA BESSERMAN </vt:lpstr>
      <vt:lpstr>Conselho Deliberativo</vt:lpstr>
      <vt:lpstr>  NOVA PROPOSTA (VDDIG):  §5º O mandato dos representantes dos servidores e dos discentes será de 2 anos.  </vt:lpstr>
      <vt:lpstr>NOVA PROPOSTA (RADIS):  I. Os coordenadores ou chefes de Subunidades com orçamento próprio, gestão de pessoas e competências em áreas e atividades não abrangidas pelo conjunto dos Departamentos e Centros integrantes do CD terão assento no CD, com direito a voz.  </vt:lpstr>
      <vt:lpstr>II. Órgãos da Direção </vt:lpstr>
      <vt:lpstr>NOVA PROPOSTA (RADIS) - SUBSTITUTIVA INTEGRAL: </vt:lpstr>
      <vt:lpstr>NOVA PROPOSTA (CCI) - SUBSTITUTIVA INTEGRAL: </vt:lpstr>
      <vt:lpstr>Subseção III Das Vice-Diretorias </vt:lpstr>
      <vt:lpstr>  NOVA PROPOSTA (EAD): TEXTO ORIGINAL  V. Assessorar no desenvolvimento para docência em cursos e programas de formação em saúde, presencial e a distância.  SUBSTITUTIVO.  V. Formular, desenvolver e apoiar propostas e processos de formação docente voltados à mediação pedagógica dos cursos e programas de pós-graduação stricto sensu, lato sensu e qualificação profissional em saúde.  </vt:lpstr>
      <vt:lpstr>Subseção III Das Vice-Diretorias</vt:lpstr>
      <vt:lpstr>Subseção III Das Vice-Diretorias</vt:lpstr>
      <vt:lpstr>Subseção III Das Vice-Diretorias</vt:lpstr>
      <vt:lpstr>NOVA PROPOSTA (VDPDT):  IX. assegurar o bom funcionamento do Núcleo de Acesso Aberto ao conhecimento (NAAC) na ENSP  </vt:lpstr>
      <vt:lpstr>§ 2º Ao Núcleo de Inovação Tecnológica (NIT) compete:   NOVA PROPOSTA (VDPDT): VI. deliberar sobre os casos de potencial embargo de documentos a serem depositados no ARCA através do Núcleo de Acesso Aberto ao Conhecimento (NAAC) da ENSP  </vt:lpstr>
      <vt:lpstr>§ 3º A Coordenação de Desenvolvimento e Monitoramento da Pesquisa compete:    NOVA PROPOSTA (VDPDT): V. monitorar a produção científica da ENSP para fins de disponibilização no ARCA através do Núcleo de Acesso Aberto ao Conhecimento (NAAC) da ENSP.  </vt:lpstr>
      <vt:lpstr>Art. 38 À Vice-Direção de Ambulatórios e Laboratórios compete: </vt:lpstr>
      <vt:lpstr>§ 1°A Coordenação de Ambulatórios compete: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Assembleia Geral Institucional da ENSP</dc:title>
  <dc:creator>Annelyse Alves</dc:creator>
  <cp:lastModifiedBy>Filipe Leonel</cp:lastModifiedBy>
  <cp:revision>178</cp:revision>
  <cp:lastPrinted>2015-06-19T16:47:19Z</cp:lastPrinted>
  <dcterms:created xsi:type="dcterms:W3CDTF">2015-06-12T18:41:54Z</dcterms:created>
  <dcterms:modified xsi:type="dcterms:W3CDTF">2015-06-24T17:23:14Z</dcterms:modified>
</cp:coreProperties>
</file>