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  <p:sldMasterId id="2147483948" r:id="rId3"/>
    <p:sldMasterId id="2147483960" r:id="rId4"/>
  </p:sldMasterIdLst>
  <p:notesMasterIdLst>
    <p:notesMasterId r:id="rId63"/>
  </p:notesMasterIdLst>
  <p:sldIdLst>
    <p:sldId id="256" r:id="rId5"/>
    <p:sldId id="274" r:id="rId6"/>
    <p:sldId id="271" r:id="rId7"/>
    <p:sldId id="276" r:id="rId8"/>
    <p:sldId id="275" r:id="rId9"/>
    <p:sldId id="278" r:id="rId10"/>
    <p:sldId id="277" r:id="rId11"/>
    <p:sldId id="279" r:id="rId12"/>
    <p:sldId id="273" r:id="rId13"/>
    <p:sldId id="265" r:id="rId14"/>
    <p:sldId id="260" r:id="rId15"/>
    <p:sldId id="280" r:id="rId16"/>
    <p:sldId id="289" r:id="rId17"/>
    <p:sldId id="281" r:id="rId18"/>
    <p:sldId id="290" r:id="rId19"/>
    <p:sldId id="282" r:id="rId20"/>
    <p:sldId id="283" r:id="rId21"/>
    <p:sldId id="291" r:id="rId22"/>
    <p:sldId id="287" r:id="rId23"/>
    <p:sldId id="292" r:id="rId24"/>
    <p:sldId id="288" r:id="rId25"/>
    <p:sldId id="321" r:id="rId26"/>
    <p:sldId id="294" r:id="rId27"/>
    <p:sldId id="327" r:id="rId28"/>
    <p:sldId id="320" r:id="rId29"/>
    <p:sldId id="293" r:id="rId30"/>
    <p:sldId id="326" r:id="rId31"/>
    <p:sldId id="295" r:id="rId32"/>
    <p:sldId id="296" r:id="rId33"/>
    <p:sldId id="297" r:id="rId34"/>
    <p:sldId id="322" r:id="rId35"/>
    <p:sldId id="323" r:id="rId36"/>
    <p:sldId id="298" r:id="rId37"/>
    <p:sldId id="299" r:id="rId38"/>
    <p:sldId id="300" r:id="rId39"/>
    <p:sldId id="303" r:id="rId40"/>
    <p:sldId id="304" r:id="rId41"/>
    <p:sldId id="305" r:id="rId42"/>
    <p:sldId id="307" r:id="rId43"/>
    <p:sldId id="328" r:id="rId44"/>
    <p:sldId id="301" r:id="rId45"/>
    <p:sldId id="306" r:id="rId46"/>
    <p:sldId id="302" r:id="rId47"/>
    <p:sldId id="308" r:id="rId48"/>
    <p:sldId id="309" r:id="rId49"/>
    <p:sldId id="310" r:id="rId50"/>
    <p:sldId id="312" r:id="rId51"/>
    <p:sldId id="311" r:id="rId52"/>
    <p:sldId id="313" r:id="rId53"/>
    <p:sldId id="314" r:id="rId54"/>
    <p:sldId id="315" r:id="rId55"/>
    <p:sldId id="286" r:id="rId56"/>
    <p:sldId id="317" r:id="rId57"/>
    <p:sldId id="324" r:id="rId58"/>
    <p:sldId id="318" r:id="rId59"/>
    <p:sldId id="319" r:id="rId60"/>
    <p:sldId id="316" r:id="rId61"/>
    <p:sldId id="325" r:id="rId6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jane.gomes\Documents\OR&#199;AMENTO%202016\EXECU&#199;&#195;O%20OR&#199;AMENTO\Execu&#231;&#227;o%20Detalhada%20-%20novembr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ejane.gomes\Documents\OR&#199;AMENTO%202016\EXECU&#199;&#195;O%20OR&#199;AMENTO\Execu&#231;&#227;o%20Detalhada%20-%20novembro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600"/>
              <a:t>ORÇAMENTO APROVADO POR RUBRICA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9,5%</a:t>
                    </a:r>
                    <a:endParaRPr lang="en-US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'VDE ACUMULADO'!$A$3:$A$10</c:f>
              <c:strCache>
                <c:ptCount val="8"/>
                <c:pt idx="0">
                  <c:v>DIÁRIAS</c:v>
                </c:pt>
                <c:pt idx="1">
                  <c:v>PASSAGENS</c:v>
                </c:pt>
                <c:pt idx="2">
                  <c:v>PJ CONTRATOS (HP)</c:v>
                </c:pt>
                <c:pt idx="3">
                  <c:v>PJ CONTRATOS (TELEFONIA)</c:v>
                </c:pt>
                <c:pt idx="4">
                  <c:v>PJ CONTRATOS (CORREIOS)</c:v>
                </c:pt>
                <c:pt idx="5">
                  <c:v>TERCEIRIZAÇÃO</c:v>
                </c:pt>
                <c:pt idx="6">
                  <c:v>CIEE (ESTÁGIO)</c:v>
                </c:pt>
                <c:pt idx="7">
                  <c:v>BOLSA AUX. ESTUDANTE</c:v>
                </c:pt>
              </c:strCache>
            </c:strRef>
          </c:cat>
          <c:val>
            <c:numRef>
              <c:f>'VDE ACUMULADO'!$B$3:$B$10</c:f>
              <c:numCache>
                <c:formatCode>_("R$"* ###,000_);_("R$"* \(###,000\);_("R$"* "-"??_);_(@_)</c:formatCode>
                <c:ptCount val="8"/>
                <c:pt idx="0">
                  <c:v>11567.71</c:v>
                </c:pt>
                <c:pt idx="1">
                  <c:v>14868.58</c:v>
                </c:pt>
                <c:pt idx="2">
                  <c:v>32941.53</c:v>
                </c:pt>
                <c:pt idx="3">
                  <c:v>33386.93</c:v>
                </c:pt>
                <c:pt idx="4">
                  <c:v>43577.3</c:v>
                </c:pt>
                <c:pt idx="5">
                  <c:v>5384562.8399999999</c:v>
                </c:pt>
                <c:pt idx="6">
                  <c:v>93888</c:v>
                </c:pt>
                <c:pt idx="7">
                  <c:v>591000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explosion val="5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explosion val="5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VDE</a:t>
                    </a:r>
                    <a:r>
                      <a:rPr lang="en-US" sz="1200" baseline="0" dirty="0" smtClean="0"/>
                      <a:t> 5,2%</a:t>
                    </a:r>
                    <a:endParaRPr lang="en-US" sz="1200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/>
                      <a:t>SECA
</a:t>
                    </a:r>
                    <a:r>
                      <a:rPr lang="en-US" sz="1200" dirty="0" smtClean="0"/>
                      <a:t>39,4%</a:t>
                    </a:r>
                    <a:endParaRPr lang="en-US" sz="120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SEAC</a:t>
                    </a:r>
                    <a:r>
                      <a:rPr lang="en-US" sz="1200" baseline="0" smtClean="0"/>
                      <a:t> 3,1%</a:t>
                    </a:r>
                    <a:endParaRPr lang="en-US" sz="120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CDEAD</a:t>
                    </a:r>
                    <a:r>
                      <a:rPr lang="en-US" sz="1200" dirty="0"/>
                      <a:t>
</a:t>
                    </a:r>
                    <a:r>
                      <a:rPr lang="en-US" sz="1200" dirty="0" smtClean="0"/>
                      <a:t>37,8%</a:t>
                    </a:r>
                    <a:endParaRPr lang="en-US" sz="120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PSP</a:t>
                    </a:r>
                    <a:r>
                      <a:rPr lang="en-US" sz="1200" baseline="0" dirty="0" smtClean="0"/>
                      <a:t> </a:t>
                    </a:r>
                    <a:r>
                      <a:rPr lang="en-US" sz="1200" dirty="0" smtClean="0"/>
                      <a:t>6,4%</a:t>
                    </a:r>
                    <a:endParaRPr lang="en-US" sz="1200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8128827646544185E-2"/>
                  <c:y val="0.11242526975794691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PSPMA</a:t>
                    </a:r>
                    <a:r>
                      <a:rPr lang="en-US" sz="1200" baseline="0" dirty="0" smtClean="0"/>
                      <a:t> </a:t>
                    </a:r>
                    <a:r>
                      <a:rPr lang="en-US" sz="1200" dirty="0" smtClean="0"/>
                      <a:t>2</a:t>
                    </a:r>
                    <a:r>
                      <a:rPr lang="en-US" sz="1200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537532808398945E-2"/>
                  <c:y val="-1.31835083114610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EPI </a:t>
                    </a:r>
                    <a:r>
                      <a:rPr lang="en-US" sz="1200" dirty="0" smtClean="0"/>
                      <a:t>3,6%</a:t>
                    </a:r>
                    <a:endParaRPr lang="en-US" sz="12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06933508311461E-2"/>
                      <c:h val="9.9120370370370373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2.7034740879766629E-2"/>
                  <c:y val="1.9629939034144432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BIO 1,6%</a:t>
                    </a:r>
                    <a:endParaRPr lang="en-US" sz="12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Plan1!$A$2:$A$9</c:f>
              <c:strCache>
                <c:ptCount val="8"/>
                <c:pt idx="0">
                  <c:v>VDE</c:v>
                </c:pt>
                <c:pt idx="1">
                  <c:v>SECA</c:v>
                </c:pt>
                <c:pt idx="2">
                  <c:v>SEAC</c:v>
                </c:pt>
                <c:pt idx="3">
                  <c:v>CODEAD</c:v>
                </c:pt>
                <c:pt idx="4">
                  <c:v>PSP</c:v>
                </c:pt>
                <c:pt idx="5">
                  <c:v>PSPMA</c:v>
                </c:pt>
                <c:pt idx="6">
                  <c:v>PEPI</c:v>
                </c:pt>
                <c:pt idx="7">
                  <c:v>BIO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3</c:v>
                </c:pt>
                <c:pt idx="1">
                  <c:v>20</c:v>
                </c:pt>
                <c:pt idx="2">
                  <c:v>3</c:v>
                </c:pt>
                <c:pt idx="3">
                  <c:v>13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41AD0-D487-45CF-A2A1-5474985BB87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1F9CC1B6-264C-4A2B-8D02-F3C834E2F36A}">
      <dgm:prSet phldrT="[Texto]"/>
      <dgm:spPr/>
      <dgm:t>
        <a:bodyPr/>
        <a:lstStyle/>
        <a:p>
          <a:r>
            <a:rPr lang="pt-BR" dirty="0" smtClean="0"/>
            <a:t>CEGS</a:t>
          </a:r>
        </a:p>
      </dgm:t>
    </dgm:pt>
    <dgm:pt modelId="{7394356B-CAE5-4EF0-BE2A-E59A94C02CFF}" type="parTrans" cxnId="{1CFFC8E6-480D-441F-A5DF-2B40B8DA1CD3}">
      <dgm:prSet/>
      <dgm:spPr/>
      <dgm:t>
        <a:bodyPr/>
        <a:lstStyle/>
        <a:p>
          <a:endParaRPr lang="pt-BR"/>
        </a:p>
      </dgm:t>
    </dgm:pt>
    <dgm:pt modelId="{3C2B972E-A943-4BEF-A1D0-55B27DFF5A9B}" type="sibTrans" cxnId="{1CFFC8E6-480D-441F-A5DF-2B40B8DA1CD3}">
      <dgm:prSet/>
      <dgm:spPr/>
      <dgm:t>
        <a:bodyPr/>
        <a:lstStyle/>
        <a:p>
          <a:endParaRPr lang="pt-BR"/>
        </a:p>
      </dgm:t>
    </dgm:pt>
    <dgm:pt modelId="{982FEBEC-DCA0-4EE9-B3EB-DB5021F654B8}">
      <dgm:prSet phldrT="[Texto]"/>
      <dgm:spPr/>
      <dgm:t>
        <a:bodyPr/>
        <a:lstStyle/>
        <a:p>
          <a:r>
            <a:rPr lang="pt-BR" dirty="0" smtClean="0"/>
            <a:t>CGPG</a:t>
          </a:r>
          <a:endParaRPr lang="pt-BR" dirty="0"/>
        </a:p>
      </dgm:t>
    </dgm:pt>
    <dgm:pt modelId="{B2504840-AF96-4932-9A55-A61138076A97}" type="parTrans" cxnId="{7F8C3BE6-190C-489C-9288-179EABE573D1}">
      <dgm:prSet/>
      <dgm:spPr/>
      <dgm:t>
        <a:bodyPr/>
        <a:lstStyle/>
        <a:p>
          <a:endParaRPr lang="pt-BR"/>
        </a:p>
      </dgm:t>
    </dgm:pt>
    <dgm:pt modelId="{F8277550-779E-4EDE-B1C5-F8689A741924}" type="sibTrans" cxnId="{7F8C3BE6-190C-489C-9288-179EABE573D1}">
      <dgm:prSet/>
      <dgm:spPr/>
      <dgm:t>
        <a:bodyPr/>
        <a:lstStyle/>
        <a:p>
          <a:endParaRPr lang="pt-BR"/>
        </a:p>
      </dgm:t>
    </dgm:pt>
    <dgm:pt modelId="{B2E2A3A0-D139-41D0-85B9-5304DCBDDD21}">
      <dgm:prSet phldrT="[Texto]"/>
      <dgm:spPr/>
      <dgm:t>
        <a:bodyPr/>
        <a:lstStyle/>
        <a:p>
          <a:r>
            <a:rPr lang="pt-BR" dirty="0" smtClean="0"/>
            <a:t>CD</a:t>
          </a:r>
          <a:endParaRPr lang="pt-BR" dirty="0"/>
        </a:p>
      </dgm:t>
    </dgm:pt>
    <dgm:pt modelId="{C853B5AF-14AC-4B42-910B-8B5B05CB3744}" type="parTrans" cxnId="{4F9A5D69-53C9-4F55-AD57-FECAC6EEDA13}">
      <dgm:prSet/>
      <dgm:spPr/>
      <dgm:t>
        <a:bodyPr/>
        <a:lstStyle/>
        <a:p>
          <a:endParaRPr lang="pt-BR"/>
        </a:p>
      </dgm:t>
    </dgm:pt>
    <dgm:pt modelId="{7F46F1BD-E819-4B29-88B1-09EECCB6B41B}" type="sibTrans" cxnId="{4F9A5D69-53C9-4F55-AD57-FECAC6EEDA13}">
      <dgm:prSet/>
      <dgm:spPr/>
      <dgm:t>
        <a:bodyPr/>
        <a:lstStyle/>
        <a:p>
          <a:endParaRPr lang="pt-BR"/>
        </a:p>
      </dgm:t>
    </dgm:pt>
    <dgm:pt modelId="{70225A4C-6235-4FC1-BF85-63CE3175E0D9}">
      <dgm:prSet/>
      <dgm:spPr/>
      <dgm:t>
        <a:bodyPr/>
        <a:lstStyle/>
        <a:p>
          <a:r>
            <a:rPr lang="pt-BR" dirty="0" smtClean="0"/>
            <a:t>VDEGS</a:t>
          </a:r>
          <a:endParaRPr lang="pt-BR" dirty="0"/>
        </a:p>
      </dgm:t>
    </dgm:pt>
    <dgm:pt modelId="{590A7397-9757-4B60-8E8F-98474766B4B9}" type="parTrans" cxnId="{84209BD1-1E4B-4099-99DA-9024861DBE86}">
      <dgm:prSet/>
      <dgm:spPr/>
      <dgm:t>
        <a:bodyPr/>
        <a:lstStyle/>
        <a:p>
          <a:endParaRPr lang="pt-BR"/>
        </a:p>
      </dgm:t>
    </dgm:pt>
    <dgm:pt modelId="{4359C1F4-C0BB-419A-9CF8-A89295408A8C}" type="sibTrans" cxnId="{84209BD1-1E4B-4099-99DA-9024861DBE86}">
      <dgm:prSet/>
      <dgm:spPr/>
      <dgm:t>
        <a:bodyPr/>
        <a:lstStyle/>
        <a:p>
          <a:endParaRPr lang="pt-BR"/>
        </a:p>
      </dgm:t>
    </dgm:pt>
    <dgm:pt modelId="{B7000AC0-29B2-46A8-90C0-5D5A01EB5B96}">
      <dgm:prSet/>
      <dgm:spPr/>
      <dgm:t>
        <a:bodyPr/>
        <a:lstStyle/>
        <a:p>
          <a:r>
            <a:rPr lang="pt-BR" dirty="0" smtClean="0"/>
            <a:t>VDPG</a:t>
          </a:r>
          <a:endParaRPr lang="pt-BR" dirty="0"/>
        </a:p>
      </dgm:t>
    </dgm:pt>
    <dgm:pt modelId="{481CBE1C-5439-4E26-BE29-7A08F4DDA0DB}" type="parTrans" cxnId="{9A466874-37A0-4494-80C2-D3035F9335FF}">
      <dgm:prSet/>
      <dgm:spPr/>
      <dgm:t>
        <a:bodyPr/>
        <a:lstStyle/>
        <a:p>
          <a:endParaRPr lang="pt-BR"/>
        </a:p>
      </dgm:t>
    </dgm:pt>
    <dgm:pt modelId="{FAEBF510-C149-4EC8-A018-DB180AEA46DF}" type="sibTrans" cxnId="{9A466874-37A0-4494-80C2-D3035F9335FF}">
      <dgm:prSet/>
      <dgm:spPr/>
      <dgm:t>
        <a:bodyPr/>
        <a:lstStyle/>
        <a:p>
          <a:endParaRPr lang="pt-BR"/>
        </a:p>
      </dgm:t>
    </dgm:pt>
    <dgm:pt modelId="{20257491-6CA6-498D-AF78-027B22362CC9}">
      <dgm:prSet/>
      <dgm:spPr/>
      <dgm:t>
        <a:bodyPr/>
        <a:lstStyle/>
        <a:p>
          <a:r>
            <a:rPr lang="pt-BR" dirty="0" smtClean="0"/>
            <a:t>EAD</a:t>
          </a:r>
          <a:endParaRPr lang="pt-BR" dirty="0"/>
        </a:p>
      </dgm:t>
    </dgm:pt>
    <dgm:pt modelId="{0F5A47BA-8C9A-4962-8279-167C0796FD29}" type="parTrans" cxnId="{2B126067-8E88-452E-AA0A-FF5B77690D52}">
      <dgm:prSet/>
      <dgm:spPr/>
      <dgm:t>
        <a:bodyPr/>
        <a:lstStyle/>
        <a:p>
          <a:endParaRPr lang="pt-BR"/>
        </a:p>
      </dgm:t>
    </dgm:pt>
    <dgm:pt modelId="{897013C9-863E-4EA7-9129-D6543AE6BDBE}" type="sibTrans" cxnId="{2B126067-8E88-452E-AA0A-FF5B77690D52}">
      <dgm:prSet/>
      <dgm:spPr/>
      <dgm:t>
        <a:bodyPr/>
        <a:lstStyle/>
        <a:p>
          <a:endParaRPr lang="pt-BR"/>
        </a:p>
      </dgm:t>
    </dgm:pt>
    <dgm:pt modelId="{31CB4350-B3FA-4E2E-8DAC-BD47B2D2CDB8}" type="pres">
      <dgm:prSet presAssocID="{B4241AD0-D487-45CF-A2A1-5474985BB878}" presName="diagram" presStyleCnt="0">
        <dgm:presLayoutVars>
          <dgm:dir/>
          <dgm:animLvl val="lvl"/>
          <dgm:resizeHandles val="exact"/>
        </dgm:presLayoutVars>
      </dgm:prSet>
      <dgm:spPr/>
    </dgm:pt>
    <dgm:pt modelId="{99C235CB-809E-4AB6-AF78-F32E2B8705C5}" type="pres">
      <dgm:prSet presAssocID="{1F9CC1B6-264C-4A2B-8D02-F3C834E2F36A}" presName="compNode" presStyleCnt="0"/>
      <dgm:spPr/>
    </dgm:pt>
    <dgm:pt modelId="{AB7A079C-32E3-46E9-9F39-37FBC1F41AA7}" type="pres">
      <dgm:prSet presAssocID="{1F9CC1B6-264C-4A2B-8D02-F3C834E2F36A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5EC4CD-4223-49CE-AF7C-5D783DB5E1D0}" type="pres">
      <dgm:prSet presAssocID="{1F9CC1B6-264C-4A2B-8D02-F3C834E2F36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E4D441-F96C-4C86-8487-E4341E90B94D}" type="pres">
      <dgm:prSet presAssocID="{1F9CC1B6-264C-4A2B-8D02-F3C834E2F36A}" presName="parentRect" presStyleLbl="alignNode1" presStyleIdx="0" presStyleCnt="3"/>
      <dgm:spPr/>
      <dgm:t>
        <a:bodyPr/>
        <a:lstStyle/>
        <a:p>
          <a:endParaRPr lang="pt-BR"/>
        </a:p>
      </dgm:t>
    </dgm:pt>
    <dgm:pt modelId="{C9B985E1-3019-4CB7-B191-B6BCC7349FBE}" type="pres">
      <dgm:prSet presAssocID="{1F9CC1B6-264C-4A2B-8D02-F3C834E2F36A}" presName="adorn" presStyleLbl="fgAccFollowNode1" presStyleIdx="0" presStyleCnt="3"/>
      <dgm:spPr/>
    </dgm:pt>
    <dgm:pt modelId="{2E71A8D3-553C-44F1-A769-899C046AD551}" type="pres">
      <dgm:prSet presAssocID="{3C2B972E-A943-4BEF-A1D0-55B27DFF5A9B}" presName="sibTrans" presStyleLbl="sibTrans2D1" presStyleIdx="0" presStyleCnt="0"/>
      <dgm:spPr/>
      <dgm:t>
        <a:bodyPr/>
        <a:lstStyle/>
        <a:p>
          <a:endParaRPr lang="pt-BR"/>
        </a:p>
      </dgm:t>
    </dgm:pt>
    <dgm:pt modelId="{7B4AF4FB-00D0-48D8-965B-4B62113A1B67}" type="pres">
      <dgm:prSet presAssocID="{982FEBEC-DCA0-4EE9-B3EB-DB5021F654B8}" presName="compNode" presStyleCnt="0"/>
      <dgm:spPr/>
    </dgm:pt>
    <dgm:pt modelId="{95585CAE-4FE5-40BB-89D5-DF0E52472437}" type="pres">
      <dgm:prSet presAssocID="{982FEBEC-DCA0-4EE9-B3EB-DB5021F654B8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484245-FEFF-4C05-A2D1-52BCB7CC9FED}" type="pres">
      <dgm:prSet presAssocID="{982FEBEC-DCA0-4EE9-B3EB-DB5021F654B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6AA49F-BAAC-4759-BDFF-3E5F1FBCF51D}" type="pres">
      <dgm:prSet presAssocID="{982FEBEC-DCA0-4EE9-B3EB-DB5021F654B8}" presName="parentRect" presStyleLbl="alignNode1" presStyleIdx="1" presStyleCnt="3"/>
      <dgm:spPr/>
      <dgm:t>
        <a:bodyPr/>
        <a:lstStyle/>
        <a:p>
          <a:endParaRPr lang="pt-BR"/>
        </a:p>
      </dgm:t>
    </dgm:pt>
    <dgm:pt modelId="{15C195FA-F12F-4BB6-AD19-A328443CF36A}" type="pres">
      <dgm:prSet presAssocID="{982FEBEC-DCA0-4EE9-B3EB-DB5021F654B8}" presName="adorn" presStyleLbl="fgAccFollowNode1" presStyleIdx="1" presStyleCnt="3"/>
      <dgm:spPr/>
    </dgm:pt>
    <dgm:pt modelId="{D4975C87-642B-4CA8-B79B-91FB09B632BA}" type="pres">
      <dgm:prSet presAssocID="{F8277550-779E-4EDE-B1C5-F8689A741924}" presName="sibTrans" presStyleLbl="sibTrans2D1" presStyleIdx="0" presStyleCnt="0"/>
      <dgm:spPr/>
      <dgm:t>
        <a:bodyPr/>
        <a:lstStyle/>
        <a:p>
          <a:endParaRPr lang="pt-BR"/>
        </a:p>
      </dgm:t>
    </dgm:pt>
    <dgm:pt modelId="{BF74671A-B386-46E5-BA6A-7331DD6D78C6}" type="pres">
      <dgm:prSet presAssocID="{B2E2A3A0-D139-41D0-85B9-5304DCBDDD21}" presName="compNode" presStyleCnt="0"/>
      <dgm:spPr/>
    </dgm:pt>
    <dgm:pt modelId="{C080776A-BC16-4AD5-BD1E-AE48C5A4D37F}" type="pres">
      <dgm:prSet presAssocID="{B2E2A3A0-D139-41D0-85B9-5304DCBDDD21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1E9995-E3E8-4153-9FAC-88002F52F8EB}" type="pres">
      <dgm:prSet presAssocID="{B2E2A3A0-D139-41D0-85B9-5304DCBDDD2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41CD83-9C42-43CB-964D-A6A43D78A274}" type="pres">
      <dgm:prSet presAssocID="{B2E2A3A0-D139-41D0-85B9-5304DCBDDD21}" presName="parentRect" presStyleLbl="alignNode1" presStyleIdx="2" presStyleCnt="3"/>
      <dgm:spPr/>
      <dgm:t>
        <a:bodyPr/>
        <a:lstStyle/>
        <a:p>
          <a:endParaRPr lang="pt-BR"/>
        </a:p>
      </dgm:t>
    </dgm:pt>
    <dgm:pt modelId="{70D9183F-E78B-41B2-90DF-15113130F372}" type="pres">
      <dgm:prSet presAssocID="{B2E2A3A0-D139-41D0-85B9-5304DCBDDD21}" presName="adorn" presStyleLbl="fgAccFollowNode1" presStyleIdx="2" presStyleCnt="3"/>
      <dgm:spPr/>
    </dgm:pt>
  </dgm:ptLst>
  <dgm:cxnLst>
    <dgm:cxn modelId="{7F8C3BE6-190C-489C-9288-179EABE573D1}" srcId="{B4241AD0-D487-45CF-A2A1-5474985BB878}" destId="{982FEBEC-DCA0-4EE9-B3EB-DB5021F654B8}" srcOrd="1" destOrd="0" parTransId="{B2504840-AF96-4932-9A55-A61138076A97}" sibTransId="{F8277550-779E-4EDE-B1C5-F8689A741924}"/>
    <dgm:cxn modelId="{84209BD1-1E4B-4099-99DA-9024861DBE86}" srcId="{1F9CC1B6-264C-4A2B-8D02-F3C834E2F36A}" destId="{70225A4C-6235-4FC1-BF85-63CE3175E0D9}" srcOrd="0" destOrd="0" parTransId="{590A7397-9757-4B60-8E8F-98474766B4B9}" sibTransId="{4359C1F4-C0BB-419A-9CF8-A89295408A8C}"/>
    <dgm:cxn modelId="{CCE1CFCD-6302-4E43-954A-7292309577D4}" type="presOf" srcId="{F8277550-779E-4EDE-B1C5-F8689A741924}" destId="{D4975C87-642B-4CA8-B79B-91FB09B632BA}" srcOrd="0" destOrd="0" presId="urn:microsoft.com/office/officeart/2005/8/layout/bList2"/>
    <dgm:cxn modelId="{962B91F8-AEC6-44DE-9018-94CC986F138C}" type="presOf" srcId="{982FEBEC-DCA0-4EE9-B3EB-DB5021F654B8}" destId="{EE484245-FEFF-4C05-A2D1-52BCB7CC9FED}" srcOrd="0" destOrd="0" presId="urn:microsoft.com/office/officeart/2005/8/layout/bList2"/>
    <dgm:cxn modelId="{FDF7E700-3B66-4D61-881B-E2D90528F409}" type="presOf" srcId="{982FEBEC-DCA0-4EE9-B3EB-DB5021F654B8}" destId="{B56AA49F-BAAC-4759-BDFF-3E5F1FBCF51D}" srcOrd="1" destOrd="0" presId="urn:microsoft.com/office/officeart/2005/8/layout/bList2"/>
    <dgm:cxn modelId="{17165032-4BBD-483A-93CB-07B449722F55}" type="presOf" srcId="{B2E2A3A0-D139-41D0-85B9-5304DCBDDD21}" destId="{621E9995-E3E8-4153-9FAC-88002F52F8EB}" srcOrd="0" destOrd="0" presId="urn:microsoft.com/office/officeart/2005/8/layout/bList2"/>
    <dgm:cxn modelId="{C4C92EDE-CB7C-4335-ACC0-81B96882CD25}" type="presOf" srcId="{B7000AC0-29B2-46A8-90C0-5D5A01EB5B96}" destId="{95585CAE-4FE5-40BB-89D5-DF0E52472437}" srcOrd="0" destOrd="0" presId="urn:microsoft.com/office/officeart/2005/8/layout/bList2"/>
    <dgm:cxn modelId="{F26993EC-1652-43F1-BCAD-23E9D66B8E8D}" type="presOf" srcId="{B2E2A3A0-D139-41D0-85B9-5304DCBDDD21}" destId="{BE41CD83-9C42-43CB-964D-A6A43D78A274}" srcOrd="1" destOrd="0" presId="urn:microsoft.com/office/officeart/2005/8/layout/bList2"/>
    <dgm:cxn modelId="{32FE0C49-FC19-4047-8758-CB69107AC2FD}" type="presOf" srcId="{70225A4C-6235-4FC1-BF85-63CE3175E0D9}" destId="{AB7A079C-32E3-46E9-9F39-37FBC1F41AA7}" srcOrd="0" destOrd="0" presId="urn:microsoft.com/office/officeart/2005/8/layout/bList2"/>
    <dgm:cxn modelId="{8B4AC069-DF2D-4430-9C71-BC99C024F8F4}" type="presOf" srcId="{B4241AD0-D487-45CF-A2A1-5474985BB878}" destId="{31CB4350-B3FA-4E2E-8DAC-BD47B2D2CDB8}" srcOrd="0" destOrd="0" presId="urn:microsoft.com/office/officeart/2005/8/layout/bList2"/>
    <dgm:cxn modelId="{1CFFC8E6-480D-441F-A5DF-2B40B8DA1CD3}" srcId="{B4241AD0-D487-45CF-A2A1-5474985BB878}" destId="{1F9CC1B6-264C-4A2B-8D02-F3C834E2F36A}" srcOrd="0" destOrd="0" parTransId="{7394356B-CAE5-4EF0-BE2A-E59A94C02CFF}" sibTransId="{3C2B972E-A943-4BEF-A1D0-55B27DFF5A9B}"/>
    <dgm:cxn modelId="{2B126067-8E88-452E-AA0A-FF5B77690D52}" srcId="{B2E2A3A0-D139-41D0-85B9-5304DCBDDD21}" destId="{20257491-6CA6-498D-AF78-027B22362CC9}" srcOrd="0" destOrd="0" parTransId="{0F5A47BA-8C9A-4962-8279-167C0796FD29}" sibTransId="{897013C9-863E-4EA7-9129-D6543AE6BDBE}"/>
    <dgm:cxn modelId="{400A2005-FA26-44D3-BC6A-4F38951A79A6}" type="presOf" srcId="{20257491-6CA6-498D-AF78-027B22362CC9}" destId="{C080776A-BC16-4AD5-BD1E-AE48C5A4D37F}" srcOrd="0" destOrd="0" presId="urn:microsoft.com/office/officeart/2005/8/layout/bList2"/>
    <dgm:cxn modelId="{9A466874-37A0-4494-80C2-D3035F9335FF}" srcId="{982FEBEC-DCA0-4EE9-B3EB-DB5021F654B8}" destId="{B7000AC0-29B2-46A8-90C0-5D5A01EB5B96}" srcOrd="0" destOrd="0" parTransId="{481CBE1C-5439-4E26-BE29-7A08F4DDA0DB}" sibTransId="{FAEBF510-C149-4EC8-A018-DB180AEA46DF}"/>
    <dgm:cxn modelId="{4F9A5D69-53C9-4F55-AD57-FECAC6EEDA13}" srcId="{B4241AD0-D487-45CF-A2A1-5474985BB878}" destId="{B2E2A3A0-D139-41D0-85B9-5304DCBDDD21}" srcOrd="2" destOrd="0" parTransId="{C853B5AF-14AC-4B42-910B-8B5B05CB3744}" sibTransId="{7F46F1BD-E819-4B29-88B1-09EECCB6B41B}"/>
    <dgm:cxn modelId="{E605FE27-4569-4270-B8FE-A6D9187E1A84}" type="presOf" srcId="{3C2B972E-A943-4BEF-A1D0-55B27DFF5A9B}" destId="{2E71A8D3-553C-44F1-A769-899C046AD551}" srcOrd="0" destOrd="0" presId="urn:microsoft.com/office/officeart/2005/8/layout/bList2"/>
    <dgm:cxn modelId="{F10A1218-5684-4340-A0B7-921A3A72CDF9}" type="presOf" srcId="{1F9CC1B6-264C-4A2B-8D02-F3C834E2F36A}" destId="{865EC4CD-4223-49CE-AF7C-5D783DB5E1D0}" srcOrd="0" destOrd="0" presId="urn:microsoft.com/office/officeart/2005/8/layout/bList2"/>
    <dgm:cxn modelId="{A97B8D13-ADE3-49CD-9D61-DAF1984C04BD}" type="presOf" srcId="{1F9CC1B6-264C-4A2B-8D02-F3C834E2F36A}" destId="{39E4D441-F96C-4C86-8487-E4341E90B94D}" srcOrd="1" destOrd="0" presId="urn:microsoft.com/office/officeart/2005/8/layout/bList2"/>
    <dgm:cxn modelId="{B2DA2A19-FA33-491F-AF09-A97C105C75A7}" type="presParOf" srcId="{31CB4350-B3FA-4E2E-8DAC-BD47B2D2CDB8}" destId="{99C235CB-809E-4AB6-AF78-F32E2B8705C5}" srcOrd="0" destOrd="0" presId="urn:microsoft.com/office/officeart/2005/8/layout/bList2"/>
    <dgm:cxn modelId="{2C0E5A66-C6AD-43EB-A793-62AC57969B5C}" type="presParOf" srcId="{99C235CB-809E-4AB6-AF78-F32E2B8705C5}" destId="{AB7A079C-32E3-46E9-9F39-37FBC1F41AA7}" srcOrd="0" destOrd="0" presId="urn:microsoft.com/office/officeart/2005/8/layout/bList2"/>
    <dgm:cxn modelId="{0ADA7031-14CF-459C-B6E8-11C9CFD5B35C}" type="presParOf" srcId="{99C235CB-809E-4AB6-AF78-F32E2B8705C5}" destId="{865EC4CD-4223-49CE-AF7C-5D783DB5E1D0}" srcOrd="1" destOrd="0" presId="urn:microsoft.com/office/officeart/2005/8/layout/bList2"/>
    <dgm:cxn modelId="{2A5D799E-6881-433E-BFDF-7E16E3478A15}" type="presParOf" srcId="{99C235CB-809E-4AB6-AF78-F32E2B8705C5}" destId="{39E4D441-F96C-4C86-8487-E4341E90B94D}" srcOrd="2" destOrd="0" presId="urn:microsoft.com/office/officeart/2005/8/layout/bList2"/>
    <dgm:cxn modelId="{891D1A1A-570A-45DC-BDA2-248225F26986}" type="presParOf" srcId="{99C235CB-809E-4AB6-AF78-F32E2B8705C5}" destId="{C9B985E1-3019-4CB7-B191-B6BCC7349FBE}" srcOrd="3" destOrd="0" presId="urn:microsoft.com/office/officeart/2005/8/layout/bList2"/>
    <dgm:cxn modelId="{E291097E-6C38-4493-9364-A346A7C13C48}" type="presParOf" srcId="{31CB4350-B3FA-4E2E-8DAC-BD47B2D2CDB8}" destId="{2E71A8D3-553C-44F1-A769-899C046AD551}" srcOrd="1" destOrd="0" presId="urn:microsoft.com/office/officeart/2005/8/layout/bList2"/>
    <dgm:cxn modelId="{0086E163-290A-4CE2-A1D1-C5DE989ACB70}" type="presParOf" srcId="{31CB4350-B3FA-4E2E-8DAC-BD47B2D2CDB8}" destId="{7B4AF4FB-00D0-48D8-965B-4B62113A1B67}" srcOrd="2" destOrd="0" presId="urn:microsoft.com/office/officeart/2005/8/layout/bList2"/>
    <dgm:cxn modelId="{83781BB0-EF5D-4E78-BB54-3C3CDB17FC30}" type="presParOf" srcId="{7B4AF4FB-00D0-48D8-965B-4B62113A1B67}" destId="{95585CAE-4FE5-40BB-89D5-DF0E52472437}" srcOrd="0" destOrd="0" presId="urn:microsoft.com/office/officeart/2005/8/layout/bList2"/>
    <dgm:cxn modelId="{AD4A54D9-A29E-48B3-B727-4ECF65D9F2C7}" type="presParOf" srcId="{7B4AF4FB-00D0-48D8-965B-4B62113A1B67}" destId="{EE484245-FEFF-4C05-A2D1-52BCB7CC9FED}" srcOrd="1" destOrd="0" presId="urn:microsoft.com/office/officeart/2005/8/layout/bList2"/>
    <dgm:cxn modelId="{CE3F6C97-DBD9-4C46-B060-0078E2C43FCF}" type="presParOf" srcId="{7B4AF4FB-00D0-48D8-965B-4B62113A1B67}" destId="{B56AA49F-BAAC-4759-BDFF-3E5F1FBCF51D}" srcOrd="2" destOrd="0" presId="urn:microsoft.com/office/officeart/2005/8/layout/bList2"/>
    <dgm:cxn modelId="{8488EE38-427D-437F-8798-759CB634ECB6}" type="presParOf" srcId="{7B4AF4FB-00D0-48D8-965B-4B62113A1B67}" destId="{15C195FA-F12F-4BB6-AD19-A328443CF36A}" srcOrd="3" destOrd="0" presId="urn:microsoft.com/office/officeart/2005/8/layout/bList2"/>
    <dgm:cxn modelId="{18BF8D22-AA67-4369-9AF1-28EBCE924A10}" type="presParOf" srcId="{31CB4350-B3FA-4E2E-8DAC-BD47B2D2CDB8}" destId="{D4975C87-642B-4CA8-B79B-91FB09B632BA}" srcOrd="3" destOrd="0" presId="urn:microsoft.com/office/officeart/2005/8/layout/bList2"/>
    <dgm:cxn modelId="{44C4BFDF-C224-45C7-8595-41655BB0A006}" type="presParOf" srcId="{31CB4350-B3FA-4E2E-8DAC-BD47B2D2CDB8}" destId="{BF74671A-B386-46E5-BA6A-7331DD6D78C6}" srcOrd="4" destOrd="0" presId="urn:microsoft.com/office/officeart/2005/8/layout/bList2"/>
    <dgm:cxn modelId="{2184A2D2-D8BB-4A5C-8263-EFEB1C1C91B1}" type="presParOf" srcId="{BF74671A-B386-46E5-BA6A-7331DD6D78C6}" destId="{C080776A-BC16-4AD5-BD1E-AE48C5A4D37F}" srcOrd="0" destOrd="0" presId="urn:microsoft.com/office/officeart/2005/8/layout/bList2"/>
    <dgm:cxn modelId="{29C01E30-6F5A-45AD-BB13-B2F1889635B7}" type="presParOf" srcId="{BF74671A-B386-46E5-BA6A-7331DD6D78C6}" destId="{621E9995-E3E8-4153-9FAC-88002F52F8EB}" srcOrd="1" destOrd="0" presId="urn:microsoft.com/office/officeart/2005/8/layout/bList2"/>
    <dgm:cxn modelId="{A19CBDB2-F514-4FBC-AB84-A95013163EFF}" type="presParOf" srcId="{BF74671A-B386-46E5-BA6A-7331DD6D78C6}" destId="{BE41CD83-9C42-43CB-964D-A6A43D78A274}" srcOrd="2" destOrd="0" presId="urn:microsoft.com/office/officeart/2005/8/layout/bList2"/>
    <dgm:cxn modelId="{66B779D8-2779-429C-98F2-2EC8F0119A6D}" type="presParOf" srcId="{BF74671A-B386-46E5-BA6A-7331DD6D78C6}" destId="{70D9183F-E78B-41B2-90DF-15113130F37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9F74C-A1CF-47C5-8735-B749B6093DE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A456D3E-E229-416B-BBEA-3DFF63AA0788}">
      <dgm:prSet phldrT="[Texto]"/>
      <dgm:spPr/>
      <dgm:t>
        <a:bodyPr/>
        <a:lstStyle/>
        <a:p>
          <a:r>
            <a:rPr lang="pt-BR" dirty="0" smtClean="0"/>
            <a:t>EGS (1998/2001)</a:t>
          </a:r>
          <a:endParaRPr lang="pt-BR" dirty="0"/>
        </a:p>
      </dgm:t>
    </dgm:pt>
    <dgm:pt modelId="{D8CCDE38-2B1C-4207-B458-C5DF7E46A92B}" type="parTrans" cxnId="{4ED41C14-D1FF-4EC1-B0E9-7CF1600E14DF}">
      <dgm:prSet/>
      <dgm:spPr/>
      <dgm:t>
        <a:bodyPr/>
        <a:lstStyle/>
        <a:p>
          <a:endParaRPr lang="pt-BR"/>
        </a:p>
      </dgm:t>
    </dgm:pt>
    <dgm:pt modelId="{DF6F3325-ADC2-4B0E-8D38-8BDC353831A8}" type="sibTrans" cxnId="{4ED41C14-D1FF-4EC1-B0E9-7CF1600E14DF}">
      <dgm:prSet/>
      <dgm:spPr/>
      <dgm:t>
        <a:bodyPr/>
        <a:lstStyle/>
        <a:p>
          <a:endParaRPr lang="pt-BR"/>
        </a:p>
      </dgm:t>
    </dgm:pt>
    <dgm:pt modelId="{DC6B44FC-FF7F-4F89-8092-0CB8202C9C4E}">
      <dgm:prSet phldrT="[Texto]"/>
      <dgm:spPr/>
      <dgm:t>
        <a:bodyPr/>
        <a:lstStyle/>
        <a:p>
          <a:r>
            <a:rPr lang="pt-BR" dirty="0" smtClean="0"/>
            <a:t>ENSP EM MOVIMENTO  (2002...)</a:t>
          </a:r>
          <a:endParaRPr lang="pt-BR" dirty="0"/>
        </a:p>
      </dgm:t>
    </dgm:pt>
    <dgm:pt modelId="{4969997B-5522-461E-B698-C636C557085F}" type="parTrans" cxnId="{B62BB664-2CBD-4073-847D-38F57DA9A06E}">
      <dgm:prSet/>
      <dgm:spPr/>
      <dgm:t>
        <a:bodyPr/>
        <a:lstStyle/>
        <a:p>
          <a:endParaRPr lang="pt-BR"/>
        </a:p>
      </dgm:t>
    </dgm:pt>
    <dgm:pt modelId="{48B1E12C-3BC4-4032-A81B-4EA95FDBDFF3}" type="sibTrans" cxnId="{B62BB664-2CBD-4073-847D-38F57DA9A06E}">
      <dgm:prSet/>
      <dgm:spPr/>
      <dgm:t>
        <a:bodyPr/>
        <a:lstStyle/>
        <a:p>
          <a:endParaRPr lang="pt-BR"/>
        </a:p>
      </dgm:t>
    </dgm:pt>
    <dgm:pt modelId="{7C5F2BE7-B626-4571-9612-97E646EB804E}">
      <dgm:prSet phldrT="[Texto]"/>
      <dgm:spPr/>
      <dgm:t>
        <a:bodyPr/>
        <a:lstStyle/>
        <a:p>
          <a:r>
            <a:rPr lang="pt-BR" dirty="0" smtClean="0"/>
            <a:t>Expansão da oferta de cursos</a:t>
          </a:r>
          <a:endParaRPr lang="pt-BR" dirty="0"/>
        </a:p>
      </dgm:t>
    </dgm:pt>
    <dgm:pt modelId="{F39D96A5-B781-4B2F-898F-561E7EE28CF7}" type="parTrans" cxnId="{6007E1F8-B026-48C7-BE13-715465D73F41}">
      <dgm:prSet/>
      <dgm:spPr/>
      <dgm:t>
        <a:bodyPr/>
        <a:lstStyle/>
        <a:p>
          <a:endParaRPr lang="pt-BR"/>
        </a:p>
      </dgm:t>
    </dgm:pt>
    <dgm:pt modelId="{54F9A237-87FF-4FDB-863F-010BBF59BB77}" type="sibTrans" cxnId="{6007E1F8-B026-48C7-BE13-715465D73F41}">
      <dgm:prSet/>
      <dgm:spPr/>
      <dgm:t>
        <a:bodyPr/>
        <a:lstStyle/>
        <a:p>
          <a:endParaRPr lang="pt-BR"/>
        </a:p>
      </dgm:t>
    </dgm:pt>
    <dgm:pt modelId="{7A803A54-CBCA-4EBE-B4C0-B68F11523C98}">
      <dgm:prSet phldrT="[Texto]"/>
      <dgm:spPr/>
      <dgm:t>
        <a:bodyPr/>
        <a:lstStyle/>
        <a:p>
          <a:r>
            <a:rPr lang="pt-BR" dirty="0" smtClean="0"/>
            <a:t>PROEAD (1998)</a:t>
          </a:r>
          <a:endParaRPr lang="pt-BR" dirty="0"/>
        </a:p>
      </dgm:t>
    </dgm:pt>
    <dgm:pt modelId="{195E8317-B4CB-4045-B2E9-903758495FF9}" type="parTrans" cxnId="{67CE7CD4-F8D0-4A4B-865D-50BEB853D518}">
      <dgm:prSet/>
      <dgm:spPr/>
      <dgm:t>
        <a:bodyPr/>
        <a:lstStyle/>
        <a:p>
          <a:endParaRPr lang="pt-BR"/>
        </a:p>
      </dgm:t>
    </dgm:pt>
    <dgm:pt modelId="{2C385B4E-629F-47C8-903A-4432DB8DDBE0}" type="sibTrans" cxnId="{67CE7CD4-F8D0-4A4B-865D-50BEB853D518}">
      <dgm:prSet/>
      <dgm:spPr/>
      <dgm:t>
        <a:bodyPr/>
        <a:lstStyle/>
        <a:p>
          <a:endParaRPr lang="pt-BR"/>
        </a:p>
      </dgm:t>
    </dgm:pt>
    <dgm:pt modelId="{C1E10855-5E17-4AC4-9543-61FD1557A205}">
      <dgm:prSet phldrT="[Texto]"/>
      <dgm:spPr/>
      <dgm:t>
        <a:bodyPr/>
        <a:lstStyle/>
        <a:p>
          <a:r>
            <a:rPr lang="pt-BR" dirty="0" smtClean="0"/>
            <a:t>ENSP EM MOVIMENTO (2002...)</a:t>
          </a:r>
        </a:p>
        <a:p>
          <a:r>
            <a:rPr lang="pt-BR" dirty="0" smtClean="0"/>
            <a:t>COORDENAÇÃO EAD (2005)</a:t>
          </a:r>
          <a:endParaRPr lang="pt-BR" dirty="0"/>
        </a:p>
      </dgm:t>
    </dgm:pt>
    <dgm:pt modelId="{35474A32-B59F-4AAD-A9EF-BC35AECB4DB5}" type="parTrans" cxnId="{8869D3CA-E00A-478A-80ED-9E8D91F2611F}">
      <dgm:prSet/>
      <dgm:spPr/>
      <dgm:t>
        <a:bodyPr/>
        <a:lstStyle/>
        <a:p>
          <a:endParaRPr lang="pt-BR"/>
        </a:p>
      </dgm:t>
    </dgm:pt>
    <dgm:pt modelId="{541371F2-B87D-4327-B68F-7515ADD7EE4E}" type="sibTrans" cxnId="{8869D3CA-E00A-478A-80ED-9E8D91F2611F}">
      <dgm:prSet/>
      <dgm:spPr/>
      <dgm:t>
        <a:bodyPr/>
        <a:lstStyle/>
        <a:p>
          <a:endParaRPr lang="pt-BR"/>
        </a:p>
      </dgm:t>
    </dgm:pt>
    <dgm:pt modelId="{9A8CF76C-46C6-4A06-B678-E5D1A6DA03F0}">
      <dgm:prSet phldrT="[Texto]"/>
      <dgm:spPr/>
      <dgm:t>
        <a:bodyPr/>
        <a:lstStyle/>
        <a:p>
          <a:r>
            <a:rPr lang="pt-BR" dirty="0" smtClean="0"/>
            <a:t>Expansão da oferta de cursos – regulares até 2009 e a partir de então somente ‘sob demanda’</a:t>
          </a:r>
          <a:endParaRPr lang="pt-BR" dirty="0"/>
        </a:p>
      </dgm:t>
    </dgm:pt>
    <dgm:pt modelId="{DCD0D07A-9185-42E4-97B7-A24393CA567B}" type="parTrans" cxnId="{4AEF6896-7648-4CD9-8749-E76B9E31C99B}">
      <dgm:prSet/>
      <dgm:spPr/>
      <dgm:t>
        <a:bodyPr/>
        <a:lstStyle/>
        <a:p>
          <a:endParaRPr lang="pt-BR"/>
        </a:p>
      </dgm:t>
    </dgm:pt>
    <dgm:pt modelId="{E56D19B3-3E39-4DBE-B309-F4E1A3F19745}" type="sibTrans" cxnId="{4AEF6896-7648-4CD9-8749-E76B9E31C99B}">
      <dgm:prSet/>
      <dgm:spPr/>
      <dgm:t>
        <a:bodyPr/>
        <a:lstStyle/>
        <a:p>
          <a:endParaRPr lang="pt-BR"/>
        </a:p>
      </dgm:t>
    </dgm:pt>
    <dgm:pt modelId="{FBF51B00-351E-46D4-887C-4A05486924F8}">
      <dgm:prSet phldrT="[Texto]"/>
      <dgm:spPr/>
      <dgm:t>
        <a:bodyPr/>
        <a:lstStyle/>
        <a:p>
          <a:r>
            <a:rPr lang="pt-BR" dirty="0" smtClean="0"/>
            <a:t>Coordenação PG (2001)</a:t>
          </a:r>
          <a:endParaRPr lang="pt-BR" dirty="0"/>
        </a:p>
      </dgm:t>
    </dgm:pt>
    <dgm:pt modelId="{1CE8C88B-D331-400D-B292-F3BB08C7CE80}" type="parTrans" cxnId="{9A7340D7-B047-43E8-BC73-42E82AA4B32E}">
      <dgm:prSet/>
      <dgm:spPr/>
      <dgm:t>
        <a:bodyPr/>
        <a:lstStyle/>
        <a:p>
          <a:endParaRPr lang="pt-BR"/>
        </a:p>
      </dgm:t>
    </dgm:pt>
    <dgm:pt modelId="{8165DDF4-36EC-4352-870A-B309E92F8EB3}" type="sibTrans" cxnId="{9A7340D7-B047-43E8-BC73-42E82AA4B32E}">
      <dgm:prSet/>
      <dgm:spPr/>
      <dgm:t>
        <a:bodyPr/>
        <a:lstStyle/>
        <a:p>
          <a:endParaRPr lang="pt-BR"/>
        </a:p>
      </dgm:t>
    </dgm:pt>
    <dgm:pt modelId="{23116714-0F2A-420E-AE75-653836501759}">
      <dgm:prSet phldrT="[Texto]"/>
      <dgm:spPr/>
      <dgm:t>
        <a:bodyPr/>
        <a:lstStyle/>
        <a:p>
          <a:r>
            <a:rPr lang="pt-BR" dirty="0" smtClean="0"/>
            <a:t>MESTRADOS PROFISSIONAIS (2002)</a:t>
          </a:r>
        </a:p>
        <a:p>
          <a:r>
            <a:rPr lang="pt-BR" dirty="0" smtClean="0"/>
            <a:t>ESTUDO DOS CENÁRIOS (2004)</a:t>
          </a:r>
          <a:endParaRPr lang="pt-BR" dirty="0"/>
        </a:p>
      </dgm:t>
    </dgm:pt>
    <dgm:pt modelId="{E9521029-36C6-453B-9FE5-CC47DAAD9298}" type="parTrans" cxnId="{5744DF8C-14FE-49AA-B0E4-ADD00319E368}">
      <dgm:prSet/>
      <dgm:spPr/>
      <dgm:t>
        <a:bodyPr/>
        <a:lstStyle/>
        <a:p>
          <a:endParaRPr lang="pt-BR"/>
        </a:p>
      </dgm:t>
    </dgm:pt>
    <dgm:pt modelId="{4B4C9437-655E-4CEF-A38D-914519D355B3}" type="sibTrans" cxnId="{5744DF8C-14FE-49AA-B0E4-ADD00319E368}">
      <dgm:prSet/>
      <dgm:spPr/>
      <dgm:t>
        <a:bodyPr/>
        <a:lstStyle/>
        <a:p>
          <a:endParaRPr lang="pt-BR"/>
        </a:p>
      </dgm:t>
    </dgm:pt>
    <dgm:pt modelId="{3AAF006F-55F4-4659-8A2E-8DFD2CF9E4C5}">
      <dgm:prSet phldrT="[Texto]"/>
      <dgm:spPr/>
      <dgm:t>
        <a:bodyPr/>
        <a:lstStyle/>
        <a:p>
          <a:r>
            <a:rPr lang="pt-BR" dirty="0" smtClean="0"/>
            <a:t>PSPMA (2006)</a:t>
          </a:r>
        </a:p>
        <a:p>
          <a:r>
            <a:rPr lang="pt-BR" dirty="0" smtClean="0"/>
            <a:t>PEPI (2007)</a:t>
          </a:r>
        </a:p>
        <a:p>
          <a:r>
            <a:rPr lang="pt-BR" dirty="0" smtClean="0"/>
            <a:t>PPGBIOS (2010)</a:t>
          </a:r>
          <a:endParaRPr lang="pt-BR" dirty="0"/>
        </a:p>
      </dgm:t>
    </dgm:pt>
    <dgm:pt modelId="{DA67E1D4-0128-4E6F-98DB-17F8ACCDAAB8}" type="parTrans" cxnId="{A77529BA-7DAF-4EB1-866B-0593E7A8262B}">
      <dgm:prSet/>
      <dgm:spPr/>
      <dgm:t>
        <a:bodyPr/>
        <a:lstStyle/>
        <a:p>
          <a:endParaRPr lang="pt-BR"/>
        </a:p>
      </dgm:t>
    </dgm:pt>
    <dgm:pt modelId="{20BDE98B-226B-4C4B-8DDD-E57DC9DD070D}" type="sibTrans" cxnId="{A77529BA-7DAF-4EB1-866B-0593E7A8262B}">
      <dgm:prSet/>
      <dgm:spPr/>
      <dgm:t>
        <a:bodyPr/>
        <a:lstStyle/>
        <a:p>
          <a:endParaRPr lang="pt-BR"/>
        </a:p>
      </dgm:t>
    </dgm:pt>
    <dgm:pt modelId="{73733E2E-19E1-40B0-BE1C-3A5B7549B6A3}" type="pres">
      <dgm:prSet presAssocID="{F149F74C-A1CF-47C5-8735-B749B6093DE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F1DBD58-62F7-4E06-B985-FF02DF6AFE11}" type="pres">
      <dgm:prSet presAssocID="{BA456D3E-E229-416B-BBEA-3DFF63AA0788}" presName="horFlow" presStyleCnt="0"/>
      <dgm:spPr/>
    </dgm:pt>
    <dgm:pt modelId="{D3145C8D-2604-47BF-84D5-75A7E32541A4}" type="pres">
      <dgm:prSet presAssocID="{BA456D3E-E229-416B-BBEA-3DFF63AA0788}" presName="bigChev" presStyleLbl="node1" presStyleIdx="0" presStyleCnt="3"/>
      <dgm:spPr/>
      <dgm:t>
        <a:bodyPr/>
        <a:lstStyle/>
        <a:p>
          <a:endParaRPr lang="pt-BR"/>
        </a:p>
      </dgm:t>
    </dgm:pt>
    <dgm:pt modelId="{C51B0768-6E7B-4A65-9277-FDC4EFA50DEF}" type="pres">
      <dgm:prSet presAssocID="{4969997B-5522-461E-B698-C636C557085F}" presName="parTrans" presStyleCnt="0"/>
      <dgm:spPr/>
    </dgm:pt>
    <dgm:pt modelId="{A6A97644-8672-4CC9-83B6-18C45BAEBD96}" type="pres">
      <dgm:prSet presAssocID="{DC6B44FC-FF7F-4F89-8092-0CB8202C9C4E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33DD01-007B-45F7-9F8B-8508CA188B11}" type="pres">
      <dgm:prSet presAssocID="{48B1E12C-3BC4-4032-A81B-4EA95FDBDFF3}" presName="sibTrans" presStyleCnt="0"/>
      <dgm:spPr/>
    </dgm:pt>
    <dgm:pt modelId="{4E265C4F-371B-40D6-9C08-DCE54598D8AE}" type="pres">
      <dgm:prSet presAssocID="{7C5F2BE7-B626-4571-9612-97E646EB804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DB3EB7-0738-400A-8203-4A4B0DEA67FC}" type="pres">
      <dgm:prSet presAssocID="{BA456D3E-E229-416B-BBEA-3DFF63AA0788}" presName="vSp" presStyleCnt="0"/>
      <dgm:spPr/>
    </dgm:pt>
    <dgm:pt modelId="{170FB036-2086-43E3-9D42-423DD355EFEB}" type="pres">
      <dgm:prSet presAssocID="{7A803A54-CBCA-4EBE-B4C0-B68F11523C98}" presName="horFlow" presStyleCnt="0"/>
      <dgm:spPr/>
    </dgm:pt>
    <dgm:pt modelId="{E76615C0-B4B5-4670-A827-78369B30B3DD}" type="pres">
      <dgm:prSet presAssocID="{7A803A54-CBCA-4EBE-B4C0-B68F11523C98}" presName="bigChev" presStyleLbl="node1" presStyleIdx="1" presStyleCnt="3"/>
      <dgm:spPr/>
      <dgm:t>
        <a:bodyPr/>
        <a:lstStyle/>
        <a:p>
          <a:endParaRPr lang="pt-BR"/>
        </a:p>
      </dgm:t>
    </dgm:pt>
    <dgm:pt modelId="{0B523E00-B705-46A7-BED5-2D10C1669CE5}" type="pres">
      <dgm:prSet presAssocID="{35474A32-B59F-4AAD-A9EF-BC35AECB4DB5}" presName="parTrans" presStyleCnt="0"/>
      <dgm:spPr/>
    </dgm:pt>
    <dgm:pt modelId="{3DB33F6E-DEF4-4FD2-A83D-C6F482A47E7E}" type="pres">
      <dgm:prSet presAssocID="{C1E10855-5E17-4AC4-9543-61FD1557A205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106710-3770-4700-9033-BB05929D2CAF}" type="pres">
      <dgm:prSet presAssocID="{541371F2-B87D-4327-B68F-7515ADD7EE4E}" presName="sibTrans" presStyleCnt="0"/>
      <dgm:spPr/>
    </dgm:pt>
    <dgm:pt modelId="{CC0B2116-AA1F-4C87-B006-0AE2BCCC900D}" type="pres">
      <dgm:prSet presAssocID="{9A8CF76C-46C6-4A06-B678-E5D1A6DA03F0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178DFF-63CF-4220-BCEB-18C56D562012}" type="pres">
      <dgm:prSet presAssocID="{7A803A54-CBCA-4EBE-B4C0-B68F11523C98}" presName="vSp" presStyleCnt="0"/>
      <dgm:spPr/>
    </dgm:pt>
    <dgm:pt modelId="{7DE05E87-ABAB-4793-830D-245930156C9F}" type="pres">
      <dgm:prSet presAssocID="{FBF51B00-351E-46D4-887C-4A05486924F8}" presName="horFlow" presStyleCnt="0"/>
      <dgm:spPr/>
    </dgm:pt>
    <dgm:pt modelId="{C9F697F5-DC00-4DCD-B844-7608770DB39A}" type="pres">
      <dgm:prSet presAssocID="{FBF51B00-351E-46D4-887C-4A05486924F8}" presName="bigChev" presStyleLbl="node1" presStyleIdx="2" presStyleCnt="3"/>
      <dgm:spPr/>
      <dgm:t>
        <a:bodyPr/>
        <a:lstStyle/>
        <a:p>
          <a:endParaRPr lang="pt-BR"/>
        </a:p>
      </dgm:t>
    </dgm:pt>
    <dgm:pt modelId="{66D60B7E-4788-486C-B159-7762C762DE8A}" type="pres">
      <dgm:prSet presAssocID="{E9521029-36C6-453B-9FE5-CC47DAAD9298}" presName="parTrans" presStyleCnt="0"/>
      <dgm:spPr/>
    </dgm:pt>
    <dgm:pt modelId="{63F2E892-CBD1-4828-A71B-A965B4300F6C}" type="pres">
      <dgm:prSet presAssocID="{23116714-0F2A-420E-AE75-653836501759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7254AF-6B9F-4F42-82E3-A4FCD8D0B726}" type="pres">
      <dgm:prSet presAssocID="{4B4C9437-655E-4CEF-A38D-914519D355B3}" presName="sibTrans" presStyleCnt="0"/>
      <dgm:spPr/>
    </dgm:pt>
    <dgm:pt modelId="{9A5100A7-E92D-4A1C-8855-F5EDD341DB12}" type="pres">
      <dgm:prSet presAssocID="{3AAF006F-55F4-4659-8A2E-8DFD2CF9E4C5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869D3CA-E00A-478A-80ED-9E8D91F2611F}" srcId="{7A803A54-CBCA-4EBE-B4C0-B68F11523C98}" destId="{C1E10855-5E17-4AC4-9543-61FD1557A205}" srcOrd="0" destOrd="0" parTransId="{35474A32-B59F-4AAD-A9EF-BC35AECB4DB5}" sibTransId="{541371F2-B87D-4327-B68F-7515ADD7EE4E}"/>
    <dgm:cxn modelId="{6007E1F8-B026-48C7-BE13-715465D73F41}" srcId="{BA456D3E-E229-416B-BBEA-3DFF63AA0788}" destId="{7C5F2BE7-B626-4571-9612-97E646EB804E}" srcOrd="1" destOrd="0" parTransId="{F39D96A5-B781-4B2F-898F-561E7EE28CF7}" sibTransId="{54F9A237-87FF-4FDB-863F-010BBF59BB77}"/>
    <dgm:cxn modelId="{214BCEE0-7293-4AF7-AF32-3B13F0C3D4CF}" type="presOf" srcId="{BA456D3E-E229-416B-BBEA-3DFF63AA0788}" destId="{D3145C8D-2604-47BF-84D5-75A7E32541A4}" srcOrd="0" destOrd="0" presId="urn:microsoft.com/office/officeart/2005/8/layout/lProcess3"/>
    <dgm:cxn modelId="{A77529BA-7DAF-4EB1-866B-0593E7A8262B}" srcId="{FBF51B00-351E-46D4-887C-4A05486924F8}" destId="{3AAF006F-55F4-4659-8A2E-8DFD2CF9E4C5}" srcOrd="1" destOrd="0" parTransId="{DA67E1D4-0128-4E6F-98DB-17F8ACCDAAB8}" sibTransId="{20BDE98B-226B-4C4B-8DDD-E57DC9DD070D}"/>
    <dgm:cxn modelId="{B62BB664-2CBD-4073-847D-38F57DA9A06E}" srcId="{BA456D3E-E229-416B-BBEA-3DFF63AA0788}" destId="{DC6B44FC-FF7F-4F89-8092-0CB8202C9C4E}" srcOrd="0" destOrd="0" parTransId="{4969997B-5522-461E-B698-C636C557085F}" sibTransId="{48B1E12C-3BC4-4032-A81B-4EA95FDBDFF3}"/>
    <dgm:cxn modelId="{9C84A68F-8693-4AA4-A742-2A322FA60985}" type="presOf" srcId="{7A803A54-CBCA-4EBE-B4C0-B68F11523C98}" destId="{E76615C0-B4B5-4670-A827-78369B30B3DD}" srcOrd="0" destOrd="0" presId="urn:microsoft.com/office/officeart/2005/8/layout/lProcess3"/>
    <dgm:cxn modelId="{A5CE86EA-CF57-40C4-B0D5-15FD050FC95C}" type="presOf" srcId="{9A8CF76C-46C6-4A06-B678-E5D1A6DA03F0}" destId="{CC0B2116-AA1F-4C87-B006-0AE2BCCC900D}" srcOrd="0" destOrd="0" presId="urn:microsoft.com/office/officeart/2005/8/layout/lProcess3"/>
    <dgm:cxn modelId="{9A7340D7-B047-43E8-BC73-42E82AA4B32E}" srcId="{F149F74C-A1CF-47C5-8735-B749B6093DE1}" destId="{FBF51B00-351E-46D4-887C-4A05486924F8}" srcOrd="2" destOrd="0" parTransId="{1CE8C88B-D331-400D-B292-F3BB08C7CE80}" sibTransId="{8165DDF4-36EC-4352-870A-B309E92F8EB3}"/>
    <dgm:cxn modelId="{5A5C4D1E-647A-4EFF-8A2D-049221B331AB}" type="presOf" srcId="{DC6B44FC-FF7F-4F89-8092-0CB8202C9C4E}" destId="{A6A97644-8672-4CC9-83B6-18C45BAEBD96}" srcOrd="0" destOrd="0" presId="urn:microsoft.com/office/officeart/2005/8/layout/lProcess3"/>
    <dgm:cxn modelId="{2C989D44-0561-4439-BC20-96BB783287CD}" type="presOf" srcId="{7C5F2BE7-B626-4571-9612-97E646EB804E}" destId="{4E265C4F-371B-40D6-9C08-DCE54598D8AE}" srcOrd="0" destOrd="0" presId="urn:microsoft.com/office/officeart/2005/8/layout/lProcess3"/>
    <dgm:cxn modelId="{C373F891-31F7-4DE7-A41F-7C83EA950D4C}" type="presOf" srcId="{3AAF006F-55F4-4659-8A2E-8DFD2CF9E4C5}" destId="{9A5100A7-E92D-4A1C-8855-F5EDD341DB12}" srcOrd="0" destOrd="0" presId="urn:microsoft.com/office/officeart/2005/8/layout/lProcess3"/>
    <dgm:cxn modelId="{C7E4EFC0-73E5-4ACF-A23F-495A076DABE2}" type="presOf" srcId="{C1E10855-5E17-4AC4-9543-61FD1557A205}" destId="{3DB33F6E-DEF4-4FD2-A83D-C6F482A47E7E}" srcOrd="0" destOrd="0" presId="urn:microsoft.com/office/officeart/2005/8/layout/lProcess3"/>
    <dgm:cxn modelId="{67CE7CD4-F8D0-4A4B-865D-50BEB853D518}" srcId="{F149F74C-A1CF-47C5-8735-B749B6093DE1}" destId="{7A803A54-CBCA-4EBE-B4C0-B68F11523C98}" srcOrd="1" destOrd="0" parTransId="{195E8317-B4CB-4045-B2E9-903758495FF9}" sibTransId="{2C385B4E-629F-47C8-903A-4432DB8DDBE0}"/>
    <dgm:cxn modelId="{809CD42B-B60A-4A11-AD18-BB3C786FEA47}" type="presOf" srcId="{FBF51B00-351E-46D4-887C-4A05486924F8}" destId="{C9F697F5-DC00-4DCD-B844-7608770DB39A}" srcOrd="0" destOrd="0" presId="urn:microsoft.com/office/officeart/2005/8/layout/lProcess3"/>
    <dgm:cxn modelId="{5744DF8C-14FE-49AA-B0E4-ADD00319E368}" srcId="{FBF51B00-351E-46D4-887C-4A05486924F8}" destId="{23116714-0F2A-420E-AE75-653836501759}" srcOrd="0" destOrd="0" parTransId="{E9521029-36C6-453B-9FE5-CC47DAAD9298}" sibTransId="{4B4C9437-655E-4CEF-A38D-914519D355B3}"/>
    <dgm:cxn modelId="{B7B04481-B809-47E2-A73C-867FE9F1465D}" type="presOf" srcId="{F149F74C-A1CF-47C5-8735-B749B6093DE1}" destId="{73733E2E-19E1-40B0-BE1C-3A5B7549B6A3}" srcOrd="0" destOrd="0" presId="urn:microsoft.com/office/officeart/2005/8/layout/lProcess3"/>
    <dgm:cxn modelId="{4ED41C14-D1FF-4EC1-B0E9-7CF1600E14DF}" srcId="{F149F74C-A1CF-47C5-8735-B749B6093DE1}" destId="{BA456D3E-E229-416B-BBEA-3DFF63AA0788}" srcOrd="0" destOrd="0" parTransId="{D8CCDE38-2B1C-4207-B458-C5DF7E46A92B}" sibTransId="{DF6F3325-ADC2-4B0E-8D38-8BDC353831A8}"/>
    <dgm:cxn modelId="{DB43D4CC-65A0-476F-B335-097610774816}" type="presOf" srcId="{23116714-0F2A-420E-AE75-653836501759}" destId="{63F2E892-CBD1-4828-A71B-A965B4300F6C}" srcOrd="0" destOrd="0" presId="urn:microsoft.com/office/officeart/2005/8/layout/lProcess3"/>
    <dgm:cxn modelId="{4AEF6896-7648-4CD9-8749-E76B9E31C99B}" srcId="{7A803A54-CBCA-4EBE-B4C0-B68F11523C98}" destId="{9A8CF76C-46C6-4A06-B678-E5D1A6DA03F0}" srcOrd="1" destOrd="0" parTransId="{DCD0D07A-9185-42E4-97B7-A24393CA567B}" sibTransId="{E56D19B3-3E39-4DBE-B309-F4E1A3F19745}"/>
    <dgm:cxn modelId="{50E69C11-BDE1-4C6C-9D91-481DBE0B4F96}" type="presParOf" srcId="{73733E2E-19E1-40B0-BE1C-3A5B7549B6A3}" destId="{4F1DBD58-62F7-4E06-B985-FF02DF6AFE11}" srcOrd="0" destOrd="0" presId="urn:microsoft.com/office/officeart/2005/8/layout/lProcess3"/>
    <dgm:cxn modelId="{C7A8FE5A-824B-4458-A419-CD95D16DBBEE}" type="presParOf" srcId="{4F1DBD58-62F7-4E06-B985-FF02DF6AFE11}" destId="{D3145C8D-2604-47BF-84D5-75A7E32541A4}" srcOrd="0" destOrd="0" presId="urn:microsoft.com/office/officeart/2005/8/layout/lProcess3"/>
    <dgm:cxn modelId="{30899661-B968-4DA8-8F83-83BB536A9731}" type="presParOf" srcId="{4F1DBD58-62F7-4E06-B985-FF02DF6AFE11}" destId="{C51B0768-6E7B-4A65-9277-FDC4EFA50DEF}" srcOrd="1" destOrd="0" presId="urn:microsoft.com/office/officeart/2005/8/layout/lProcess3"/>
    <dgm:cxn modelId="{89EAC01D-2CAF-406E-AA84-C638E2CC96DF}" type="presParOf" srcId="{4F1DBD58-62F7-4E06-B985-FF02DF6AFE11}" destId="{A6A97644-8672-4CC9-83B6-18C45BAEBD96}" srcOrd="2" destOrd="0" presId="urn:microsoft.com/office/officeart/2005/8/layout/lProcess3"/>
    <dgm:cxn modelId="{9BD985E2-427B-41E2-B03A-3D5165672351}" type="presParOf" srcId="{4F1DBD58-62F7-4E06-B985-FF02DF6AFE11}" destId="{6D33DD01-007B-45F7-9F8B-8508CA188B11}" srcOrd="3" destOrd="0" presId="urn:microsoft.com/office/officeart/2005/8/layout/lProcess3"/>
    <dgm:cxn modelId="{9ABC6F88-5C15-478A-88AA-E2E5C4A5CAEB}" type="presParOf" srcId="{4F1DBD58-62F7-4E06-B985-FF02DF6AFE11}" destId="{4E265C4F-371B-40D6-9C08-DCE54598D8AE}" srcOrd="4" destOrd="0" presId="urn:microsoft.com/office/officeart/2005/8/layout/lProcess3"/>
    <dgm:cxn modelId="{4ACCB63A-1CEB-437B-9A34-3F69E0AA504C}" type="presParOf" srcId="{73733E2E-19E1-40B0-BE1C-3A5B7549B6A3}" destId="{26DB3EB7-0738-400A-8203-4A4B0DEA67FC}" srcOrd="1" destOrd="0" presId="urn:microsoft.com/office/officeart/2005/8/layout/lProcess3"/>
    <dgm:cxn modelId="{70BCFE83-1F01-41BA-BA5F-EA26B8EEC5CC}" type="presParOf" srcId="{73733E2E-19E1-40B0-BE1C-3A5B7549B6A3}" destId="{170FB036-2086-43E3-9D42-423DD355EFEB}" srcOrd="2" destOrd="0" presId="urn:microsoft.com/office/officeart/2005/8/layout/lProcess3"/>
    <dgm:cxn modelId="{B5964534-6E83-4116-8A0C-CE5C84B575A6}" type="presParOf" srcId="{170FB036-2086-43E3-9D42-423DD355EFEB}" destId="{E76615C0-B4B5-4670-A827-78369B30B3DD}" srcOrd="0" destOrd="0" presId="urn:microsoft.com/office/officeart/2005/8/layout/lProcess3"/>
    <dgm:cxn modelId="{0876330C-3BFE-4893-8596-6B85966EE716}" type="presParOf" srcId="{170FB036-2086-43E3-9D42-423DD355EFEB}" destId="{0B523E00-B705-46A7-BED5-2D10C1669CE5}" srcOrd="1" destOrd="0" presId="urn:microsoft.com/office/officeart/2005/8/layout/lProcess3"/>
    <dgm:cxn modelId="{0C159D23-D5CA-4783-8BC5-6A0E87EF606C}" type="presParOf" srcId="{170FB036-2086-43E3-9D42-423DD355EFEB}" destId="{3DB33F6E-DEF4-4FD2-A83D-C6F482A47E7E}" srcOrd="2" destOrd="0" presId="urn:microsoft.com/office/officeart/2005/8/layout/lProcess3"/>
    <dgm:cxn modelId="{36F5050C-5DE1-48C2-BFFC-49580EC636AD}" type="presParOf" srcId="{170FB036-2086-43E3-9D42-423DD355EFEB}" destId="{34106710-3770-4700-9033-BB05929D2CAF}" srcOrd="3" destOrd="0" presId="urn:microsoft.com/office/officeart/2005/8/layout/lProcess3"/>
    <dgm:cxn modelId="{93CFF8A0-17BC-4CDD-8EE3-0E0AA1446779}" type="presParOf" srcId="{170FB036-2086-43E3-9D42-423DD355EFEB}" destId="{CC0B2116-AA1F-4C87-B006-0AE2BCCC900D}" srcOrd="4" destOrd="0" presId="urn:microsoft.com/office/officeart/2005/8/layout/lProcess3"/>
    <dgm:cxn modelId="{AEEA6EDE-CBD1-4BF3-AAE6-89A469D40CC2}" type="presParOf" srcId="{73733E2E-19E1-40B0-BE1C-3A5B7549B6A3}" destId="{9E178DFF-63CF-4220-BCEB-18C56D562012}" srcOrd="3" destOrd="0" presId="urn:microsoft.com/office/officeart/2005/8/layout/lProcess3"/>
    <dgm:cxn modelId="{1C6DDE15-7A86-491E-9781-74CC7836D2B9}" type="presParOf" srcId="{73733E2E-19E1-40B0-BE1C-3A5B7549B6A3}" destId="{7DE05E87-ABAB-4793-830D-245930156C9F}" srcOrd="4" destOrd="0" presId="urn:microsoft.com/office/officeart/2005/8/layout/lProcess3"/>
    <dgm:cxn modelId="{BD1416A9-489A-4B1C-B361-D52699C13052}" type="presParOf" srcId="{7DE05E87-ABAB-4793-830D-245930156C9F}" destId="{C9F697F5-DC00-4DCD-B844-7608770DB39A}" srcOrd="0" destOrd="0" presId="urn:microsoft.com/office/officeart/2005/8/layout/lProcess3"/>
    <dgm:cxn modelId="{E73B8601-B37B-4B1F-AD27-7C5CB8F92A15}" type="presParOf" srcId="{7DE05E87-ABAB-4793-830D-245930156C9F}" destId="{66D60B7E-4788-486C-B159-7762C762DE8A}" srcOrd="1" destOrd="0" presId="urn:microsoft.com/office/officeart/2005/8/layout/lProcess3"/>
    <dgm:cxn modelId="{46B6F736-8099-46FE-A54C-6AFA6C314BFA}" type="presParOf" srcId="{7DE05E87-ABAB-4793-830D-245930156C9F}" destId="{63F2E892-CBD1-4828-A71B-A965B4300F6C}" srcOrd="2" destOrd="0" presId="urn:microsoft.com/office/officeart/2005/8/layout/lProcess3"/>
    <dgm:cxn modelId="{51EF1D53-BE8A-40F8-A0CD-B1460622F0F2}" type="presParOf" srcId="{7DE05E87-ABAB-4793-830D-245930156C9F}" destId="{C77254AF-6B9F-4F42-82E3-A4FCD8D0B726}" srcOrd="3" destOrd="0" presId="urn:microsoft.com/office/officeart/2005/8/layout/lProcess3"/>
    <dgm:cxn modelId="{FA0F1A2B-3DA7-4E68-84ED-B0F26782FE8A}" type="presParOf" srcId="{7DE05E87-ABAB-4793-830D-245930156C9F}" destId="{9A5100A7-E92D-4A1C-8855-F5EDD341DB12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1B727B-65C4-447E-A14A-4F6A73024AE6}" type="doc">
      <dgm:prSet loTypeId="urn:microsoft.com/office/officeart/2005/8/layout/orgChart1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pt-BR"/>
        </a:p>
      </dgm:t>
    </dgm:pt>
    <dgm:pt modelId="{B65BE88A-EB78-4505-B301-DB2A71E3B1CA}">
      <dgm:prSet phldrT="[Texto]" custT="1"/>
      <dgm:spPr/>
      <dgm:t>
        <a:bodyPr/>
        <a:lstStyle/>
        <a:p>
          <a:r>
            <a:rPr lang="pt-BR" sz="1400" b="1" smtClean="0"/>
            <a:t>VICE DIREÇÃO DE ENSINO</a:t>
          </a:r>
          <a:endParaRPr lang="pt-BR" sz="1400" b="1" dirty="0"/>
        </a:p>
      </dgm:t>
    </dgm:pt>
    <dgm:pt modelId="{D187410B-55F7-4DF0-B38E-19224A136383}" type="parTrans" cxnId="{90AEA10A-A13B-44E1-AF1D-227B3187C5DF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00D3B81F-1949-4870-98D0-F795CDCEBAF7}" type="sibTrans" cxnId="{90AEA10A-A13B-44E1-AF1D-227B3187C5DF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85358A11-4B1E-4009-9613-46CB1EB74C3D}" type="asst">
      <dgm:prSet phldrT="[Texto]" custT="1"/>
      <dgm:spPr/>
      <dgm:t>
        <a:bodyPr/>
        <a:lstStyle/>
        <a:p>
          <a:r>
            <a:rPr lang="pt-BR" sz="1200" dirty="0" smtClean="0"/>
            <a:t>Colégio de docentes</a:t>
          </a:r>
          <a:endParaRPr lang="pt-BR" sz="1200" dirty="0"/>
        </a:p>
      </dgm:t>
    </dgm:pt>
    <dgm:pt modelId="{E07FF368-3D45-4CCB-97C2-1BE200B360EF}" type="parTrans" cxnId="{992FD780-C197-463A-B605-A6A66321A17E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E90B3505-95BC-47CB-86E7-30A1E0467D9E}" type="sibTrans" cxnId="{992FD780-C197-463A-B605-A6A66321A17E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E0F41092-229E-4DC8-8CC4-BF2559DE88D5}">
      <dgm:prSet phldrT="[Texto]" custT="1"/>
      <dgm:spPr/>
      <dgm:t>
        <a:bodyPr/>
        <a:lstStyle/>
        <a:p>
          <a:r>
            <a:rPr lang="pt-BR" sz="1200" smtClean="0"/>
            <a:t>Coordenação Geral de Pós-Graduação Stricto Sensu</a:t>
          </a:r>
          <a:endParaRPr lang="pt-BR" sz="1200" dirty="0"/>
        </a:p>
      </dgm:t>
    </dgm:pt>
    <dgm:pt modelId="{C7063B74-FA5B-45B6-9CB3-967D51966ABC}" type="parTrans" cxnId="{2C157BC6-9CC6-48E9-8CBA-124CFB97F247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3D380AE4-E0DF-48D1-9ED5-481E7EFF95A8}" type="sibTrans" cxnId="{2C157BC6-9CC6-48E9-8CBA-124CFB97F247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2E088995-0545-412B-98CE-618DA17330DA}">
      <dgm:prSet custT="1"/>
      <dgm:spPr/>
      <dgm:t>
        <a:bodyPr/>
        <a:lstStyle/>
        <a:p>
          <a:r>
            <a:rPr lang="pt-BR" sz="1000" smtClean="0"/>
            <a:t>Coordenação do Programa de Saúde Pública</a:t>
          </a:r>
          <a:endParaRPr lang="pt-BR" sz="1000" dirty="0"/>
        </a:p>
      </dgm:t>
    </dgm:pt>
    <dgm:pt modelId="{FAC8FBD1-A02F-4078-B915-7C0F1F21DA97}" type="parTrans" cxnId="{7DD49560-AE5D-47D8-B85F-3EC63DB994CD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1B8FB5E7-E79D-4742-BDCB-FFA80A051CF7}" type="sibTrans" cxnId="{7DD49560-AE5D-47D8-B85F-3EC63DB994CD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E52FEC83-DECC-4992-9ACC-66664075A82E}">
      <dgm:prSet custT="1"/>
      <dgm:spPr/>
      <dgm:t>
        <a:bodyPr/>
        <a:lstStyle/>
        <a:p>
          <a:r>
            <a:rPr lang="pt-BR" sz="1000" smtClean="0"/>
            <a:t>Coordenação do Programa de Bioética, Ética Aplicada à Saúde  Coletiva</a:t>
          </a:r>
          <a:endParaRPr lang="pt-BR" sz="1000" dirty="0"/>
        </a:p>
      </dgm:t>
    </dgm:pt>
    <dgm:pt modelId="{9797204E-A39F-4693-9A8F-DFEAD7D50E68}" type="parTrans" cxnId="{7C763E8A-F565-41AB-94BB-0612816592C3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51833511-719B-49D3-8080-615E53A088CE}" type="sibTrans" cxnId="{7C763E8A-F565-41AB-94BB-0612816592C3}">
      <dgm:prSet/>
      <dgm:spPr/>
      <dgm:t>
        <a:bodyPr/>
        <a:lstStyle/>
        <a:p>
          <a:endParaRPr lang="pt-BR" sz="1400">
            <a:solidFill>
              <a:schemeClr val="tx1"/>
            </a:solidFill>
          </a:endParaRPr>
        </a:p>
      </dgm:t>
    </dgm:pt>
    <dgm:pt modelId="{04FF3EE7-1386-481B-A964-050ED3546E8E}">
      <dgm:prSet custT="1"/>
      <dgm:spPr/>
      <dgm:t>
        <a:bodyPr/>
        <a:lstStyle/>
        <a:p>
          <a:r>
            <a:rPr lang="pt-BR" sz="1000" smtClean="0"/>
            <a:t>Coordenação do Programa de Saúde Pública e Meio Ambiente</a:t>
          </a:r>
          <a:endParaRPr lang="pt-BR" sz="1000" dirty="0"/>
        </a:p>
      </dgm:t>
    </dgm:pt>
    <dgm:pt modelId="{BFBB411C-0414-4DE3-8C2D-93D9A4C58B23}" type="parTrans" cxnId="{20BE2C71-85CC-4CD7-B7B6-7ACC3D33742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AB3FB6-F25A-46AE-BE1B-CC28DE445C8D}" type="sibTrans" cxnId="{20BE2C71-85CC-4CD7-B7B6-7ACC3D33742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112B022-9CE7-42DB-9234-6ED150E57FDB}">
      <dgm:prSet custT="1"/>
      <dgm:spPr/>
      <dgm:t>
        <a:bodyPr/>
        <a:lstStyle/>
        <a:p>
          <a:r>
            <a:rPr lang="pt-BR" sz="900" smtClean="0"/>
            <a:t>Comissão de Pós-Graduação em Saúde Pública</a:t>
          </a:r>
          <a:endParaRPr lang="pt-BR" sz="900" dirty="0"/>
        </a:p>
      </dgm:t>
    </dgm:pt>
    <dgm:pt modelId="{BAC4D7F2-6CF5-4A69-90D4-CF8DF0C4F346}" type="parTrans" cxnId="{D09E6B57-8B88-4051-8793-44A44714CB9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F4D4B5E-4B9F-43F6-BDF5-4737949EBC82}" type="sibTrans" cxnId="{D09E6B57-8B88-4051-8793-44A44714CB9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9342F48-A02A-4019-96E8-F958069B9DB3}">
      <dgm:prSet custT="1"/>
      <dgm:spPr/>
      <dgm:t>
        <a:bodyPr/>
        <a:lstStyle/>
        <a:p>
          <a:r>
            <a:rPr lang="pt-BR" sz="900" smtClean="0"/>
            <a:t>Comissão de Pós-Graduação em Saúde Pública e Meio Ambiente</a:t>
          </a:r>
          <a:endParaRPr lang="pt-BR" sz="900" dirty="0"/>
        </a:p>
      </dgm:t>
    </dgm:pt>
    <dgm:pt modelId="{C8BBD457-88EE-4BA1-A54F-1EB181B75416}" type="parTrans" cxnId="{C1518B41-10D5-49F6-93C1-FF67117D4EB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E518C84-CF27-42D1-9A2C-33E4B77D6BA3}" type="sibTrans" cxnId="{C1518B41-10D5-49F6-93C1-FF67117D4EB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3500978-708C-49BF-91C7-89AAC908AA00}">
      <dgm:prSet custT="1"/>
      <dgm:spPr/>
      <dgm:t>
        <a:bodyPr/>
        <a:lstStyle/>
        <a:p>
          <a:r>
            <a:rPr lang="pt-BR" sz="900" smtClean="0"/>
            <a:t>Comissão de Pós-Graduação em Epidemiologia em Saúde Pública</a:t>
          </a:r>
          <a:endParaRPr lang="pt-BR" sz="900" dirty="0"/>
        </a:p>
      </dgm:t>
    </dgm:pt>
    <dgm:pt modelId="{03084DDE-7A67-4698-86D5-E8219EA5CE22}" type="parTrans" cxnId="{38A14A0B-0E64-4CD7-8229-937B199469D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61F9CAE-6E95-4B37-88D0-CB3F20E4FA9C}" type="sibTrans" cxnId="{38A14A0B-0E64-4CD7-8229-937B199469D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25FD90B-ED94-401D-987D-73B54926DEA0}">
      <dgm:prSet custT="1"/>
      <dgm:spPr/>
      <dgm:t>
        <a:bodyPr/>
        <a:lstStyle/>
        <a:p>
          <a:r>
            <a:rPr lang="pt-BR" sz="900" smtClean="0"/>
            <a:t>Comissão de Pós-Graduação em Bioética, Ética aplicada e Saúde Coletiva</a:t>
          </a:r>
          <a:endParaRPr lang="pt-BR" sz="900" dirty="0"/>
        </a:p>
      </dgm:t>
    </dgm:pt>
    <dgm:pt modelId="{F950965F-558E-4A90-B70F-EE386099125F}" type="parTrans" cxnId="{2C0E8EF3-46BB-4498-92E7-6787181CCEC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4351285-7766-400A-A278-C8B43BE878DD}" type="sibTrans" cxnId="{2C0E8EF3-46BB-4498-92E7-6787181CCEC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890E424-CC9B-4463-91A6-0F2F1B4E0A12}">
      <dgm:prSet custT="1"/>
      <dgm:spPr/>
      <dgm:t>
        <a:bodyPr/>
        <a:lstStyle/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pt-BR" sz="1200" smtClean="0"/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200" smtClean="0"/>
            <a:t>Coordenação Geral de Pós-Graduação Lato Sensu e Programa de Qualificação Profissional em Saúde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dirty="0"/>
        </a:p>
      </dgm:t>
    </dgm:pt>
    <dgm:pt modelId="{276547A2-375C-4EAA-B16F-D537BD4B972A}" type="parTrans" cxnId="{D364F5FE-851C-459F-8EE9-BBF5C56CFDA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D5A0BE5-9983-4273-82E4-E5B35B94A65E}" type="sibTrans" cxnId="{D364F5FE-851C-459F-8EE9-BBF5C56CFDA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5610102-7C58-492D-BF8F-62DFA88F8C7E}" type="asst">
      <dgm:prSet custT="1"/>
      <dgm:spPr/>
      <dgm:t>
        <a:bodyPr/>
        <a:lstStyle/>
        <a:p>
          <a:r>
            <a:rPr lang="pt-BR" sz="1000" smtClean="0"/>
            <a:t>Comissão Geral de Pós-Graduação Stricto Sensu</a:t>
          </a:r>
          <a:endParaRPr lang="pt-BR" sz="1000" dirty="0"/>
        </a:p>
      </dgm:t>
    </dgm:pt>
    <dgm:pt modelId="{A8CB3A7D-0F30-428B-86A7-69439D1D0763}" type="parTrans" cxnId="{E81FD7FC-C0C2-4D56-A456-0BA424C3C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4B2ED7A-4ECE-425F-9D08-75AADC9CA0B5}" type="sibTrans" cxnId="{E81FD7FC-C0C2-4D56-A456-0BA424C3C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D4BC639-A998-4CA8-ADBE-66CB62A34138}" type="asst">
      <dgm:prSet custT="1"/>
      <dgm:spPr/>
      <dgm:t>
        <a:bodyPr/>
        <a:lstStyle/>
        <a:p>
          <a:r>
            <a:rPr lang="pt-BR" sz="800" smtClean="0"/>
            <a:t>Comissão Geral de Pós-Graduação Lato Sensu e Programa de Qualificação Profissional em Saúde</a:t>
          </a:r>
          <a:endParaRPr lang="pt-BR" sz="800" dirty="0"/>
        </a:p>
      </dgm:t>
    </dgm:pt>
    <dgm:pt modelId="{A69BF820-04AC-49D4-BFC6-E5D464E4DCF3}" type="parTrans" cxnId="{1216B474-1CC6-409B-91A0-E98612CA7D3D}">
      <dgm:prSet/>
      <dgm:spPr/>
      <dgm:t>
        <a:bodyPr/>
        <a:lstStyle/>
        <a:p>
          <a:endParaRPr lang="pt-BR"/>
        </a:p>
      </dgm:t>
    </dgm:pt>
    <dgm:pt modelId="{97A58B84-8BD0-41D7-8040-C1F768C85D40}" type="sibTrans" cxnId="{1216B474-1CC6-409B-91A0-E98612CA7D3D}">
      <dgm:prSet/>
      <dgm:spPr/>
      <dgm:t>
        <a:bodyPr/>
        <a:lstStyle/>
        <a:p>
          <a:endParaRPr lang="pt-BR"/>
        </a:p>
      </dgm:t>
    </dgm:pt>
    <dgm:pt modelId="{3C009723-547A-4AD0-9E85-7A8DAFD005E6}" type="asst">
      <dgm:prSet custT="1"/>
      <dgm:spPr/>
      <dgm:t>
        <a:bodyPr/>
        <a:lstStyle/>
        <a:p>
          <a:r>
            <a:rPr lang="pt-BR" sz="800" smtClean="0"/>
            <a:t>Plenária de Doutores  Saúde Pública</a:t>
          </a:r>
          <a:endParaRPr lang="pt-BR" sz="800" dirty="0"/>
        </a:p>
      </dgm:t>
    </dgm:pt>
    <dgm:pt modelId="{A38DC2D9-2058-47CE-B031-A936462117A4}" type="parTrans" cxnId="{A2B10EB9-00CE-4AE9-A653-19C974882CEE}">
      <dgm:prSet/>
      <dgm:spPr/>
      <dgm:t>
        <a:bodyPr/>
        <a:lstStyle/>
        <a:p>
          <a:endParaRPr lang="pt-BR"/>
        </a:p>
      </dgm:t>
    </dgm:pt>
    <dgm:pt modelId="{81CA41C1-0817-42F9-B58B-5CD00CBD8C17}" type="sibTrans" cxnId="{A2B10EB9-00CE-4AE9-A653-19C974882CEE}">
      <dgm:prSet/>
      <dgm:spPr/>
      <dgm:t>
        <a:bodyPr/>
        <a:lstStyle/>
        <a:p>
          <a:endParaRPr lang="pt-BR"/>
        </a:p>
      </dgm:t>
    </dgm:pt>
    <dgm:pt modelId="{58229CD0-25A5-494F-ABEE-CE4CD5B203ED}" type="asst">
      <dgm:prSet custT="1"/>
      <dgm:spPr/>
      <dgm:t>
        <a:bodyPr/>
        <a:lstStyle/>
        <a:p>
          <a:r>
            <a:rPr lang="pt-BR" sz="800" smtClean="0"/>
            <a:t>Plenária de Doutores  Bioética, Ética aplicada e Saúde Coletiva</a:t>
          </a:r>
          <a:endParaRPr lang="pt-BR" sz="800" dirty="0"/>
        </a:p>
      </dgm:t>
    </dgm:pt>
    <dgm:pt modelId="{C941BED9-6B14-4860-B1DC-2D2A2C774823}" type="parTrans" cxnId="{5839BFA7-6D05-470C-8E8E-ACE67F0F5963}">
      <dgm:prSet/>
      <dgm:spPr/>
      <dgm:t>
        <a:bodyPr/>
        <a:lstStyle/>
        <a:p>
          <a:endParaRPr lang="pt-BR"/>
        </a:p>
      </dgm:t>
    </dgm:pt>
    <dgm:pt modelId="{8BE4FD02-CF77-47F8-90BF-B4ADB107906D}" type="sibTrans" cxnId="{5839BFA7-6D05-470C-8E8E-ACE67F0F5963}">
      <dgm:prSet/>
      <dgm:spPr/>
      <dgm:t>
        <a:bodyPr/>
        <a:lstStyle/>
        <a:p>
          <a:endParaRPr lang="pt-BR"/>
        </a:p>
      </dgm:t>
    </dgm:pt>
    <dgm:pt modelId="{B1DB8195-57A4-4E74-8E94-1BA5368AB5DE}" type="asst">
      <dgm:prSet custT="1"/>
      <dgm:spPr/>
      <dgm:t>
        <a:bodyPr/>
        <a:lstStyle/>
        <a:p>
          <a:r>
            <a:rPr lang="pt-BR" sz="800" smtClean="0"/>
            <a:t>Plenária de Doutores Saúde Pública e Meio Ambiente</a:t>
          </a:r>
          <a:endParaRPr lang="pt-BR" sz="800" dirty="0"/>
        </a:p>
      </dgm:t>
    </dgm:pt>
    <dgm:pt modelId="{ECCCC5DD-5175-4336-8200-CA17BCA06B29}" type="parTrans" cxnId="{0F3F53D6-E41D-4895-BEB7-E67C659A9BEB}">
      <dgm:prSet/>
      <dgm:spPr/>
      <dgm:t>
        <a:bodyPr/>
        <a:lstStyle/>
        <a:p>
          <a:endParaRPr lang="pt-BR"/>
        </a:p>
      </dgm:t>
    </dgm:pt>
    <dgm:pt modelId="{90DA9BF3-B960-41E5-A02C-511BDDDDC5CA}" type="sibTrans" cxnId="{0F3F53D6-E41D-4895-BEB7-E67C659A9BEB}">
      <dgm:prSet/>
      <dgm:spPr/>
      <dgm:t>
        <a:bodyPr/>
        <a:lstStyle/>
        <a:p>
          <a:endParaRPr lang="pt-BR"/>
        </a:p>
      </dgm:t>
    </dgm:pt>
    <dgm:pt modelId="{3BD86CD5-69D5-4A21-B890-8E944C7868A2}">
      <dgm:prSet custT="1"/>
      <dgm:spPr/>
      <dgm:t>
        <a:bodyPr/>
        <a:lstStyle/>
        <a:p>
          <a:r>
            <a:rPr lang="pt-BR" sz="1000" smtClean="0"/>
            <a:t>Coordenação do Programa de Epidemiologia em Saúde Pública</a:t>
          </a:r>
          <a:endParaRPr lang="pt-BR" sz="1000" dirty="0"/>
        </a:p>
      </dgm:t>
    </dgm:pt>
    <dgm:pt modelId="{95903B9B-08DC-4426-AB72-AAE8EA227A79}" type="sibTrans" cxnId="{91174974-4FB7-4CF0-830F-680B386CD36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BBA144-AF7F-49BA-BC44-6D71AC2C10AA}" type="parTrans" cxnId="{91174974-4FB7-4CF0-830F-680B386CD36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CC52E28-8547-426D-BCB1-D12D47A469BE}" type="asst">
      <dgm:prSet custT="1"/>
      <dgm:spPr/>
      <dgm:t>
        <a:bodyPr/>
        <a:lstStyle/>
        <a:p>
          <a:r>
            <a:rPr lang="pt-BR" sz="800" smtClean="0"/>
            <a:t>Plenária de Doutores Epidemiologia em Saúde Pública.</a:t>
          </a:r>
          <a:endParaRPr lang="pt-BR" sz="800" dirty="0"/>
        </a:p>
      </dgm:t>
    </dgm:pt>
    <dgm:pt modelId="{AB484FDB-94CA-4E49-A0AA-645198907846}" type="parTrans" cxnId="{1791479A-18EA-4D75-8FBA-05187EF05B2C}">
      <dgm:prSet/>
      <dgm:spPr/>
      <dgm:t>
        <a:bodyPr/>
        <a:lstStyle/>
        <a:p>
          <a:endParaRPr lang="pt-BR"/>
        </a:p>
      </dgm:t>
    </dgm:pt>
    <dgm:pt modelId="{8C6B9403-1305-4A7E-B1CA-218D875A8B4A}" type="sibTrans" cxnId="{1791479A-18EA-4D75-8FBA-05187EF05B2C}">
      <dgm:prSet/>
      <dgm:spPr/>
      <dgm:t>
        <a:bodyPr/>
        <a:lstStyle/>
        <a:p>
          <a:endParaRPr lang="pt-BR"/>
        </a:p>
      </dgm:t>
    </dgm:pt>
    <dgm:pt modelId="{EF0B5B38-23C6-433A-8B2A-D17816C1B6B6}" type="asst">
      <dgm:prSet custT="1"/>
      <dgm:spPr/>
      <dgm:t>
        <a:bodyPr/>
        <a:lstStyle/>
        <a:p>
          <a:r>
            <a:rPr lang="pt-BR" sz="1200" smtClean="0"/>
            <a:t>Colegiado de ensino</a:t>
          </a:r>
          <a:endParaRPr lang="pt-BR" sz="1200" dirty="0"/>
        </a:p>
      </dgm:t>
    </dgm:pt>
    <dgm:pt modelId="{89C6F248-5DDA-4BDA-B6B7-1012390844D6}" type="sibTrans" cxnId="{5E1A5EC8-6030-406B-BA2A-C38BED2CDF0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5250585-191E-446D-B403-BE4DBB6E6DA8}" type="parTrans" cxnId="{5E1A5EC8-6030-406B-BA2A-C38BED2CDF0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56C305A-2873-4B3C-AE75-866FD19BF659}" type="asst">
      <dgm:prSet custT="1"/>
      <dgm:spPr/>
      <dgm:t>
        <a:bodyPr/>
        <a:lstStyle/>
        <a:p>
          <a:r>
            <a:rPr lang="pt-BR" sz="1000" smtClean="0"/>
            <a:t>Serviço de gestão acadêmica</a:t>
          </a:r>
          <a:endParaRPr lang="pt-BR" sz="1000" dirty="0"/>
        </a:p>
      </dgm:t>
    </dgm:pt>
    <dgm:pt modelId="{818DF73E-BF65-48BF-B19B-D9234F4CC21D}" type="parTrans" cxnId="{D0F2DD56-24AE-47CB-81E4-A08A8AC6D4D1}">
      <dgm:prSet/>
      <dgm:spPr/>
      <dgm:t>
        <a:bodyPr/>
        <a:lstStyle/>
        <a:p>
          <a:endParaRPr lang="pt-BR"/>
        </a:p>
      </dgm:t>
    </dgm:pt>
    <dgm:pt modelId="{296A8AFF-38D3-442B-93A4-4772154B153B}" type="sibTrans" cxnId="{D0F2DD56-24AE-47CB-81E4-A08A8AC6D4D1}">
      <dgm:prSet/>
      <dgm:spPr/>
      <dgm:t>
        <a:bodyPr/>
        <a:lstStyle/>
        <a:p>
          <a:endParaRPr lang="pt-BR"/>
        </a:p>
      </dgm:t>
    </dgm:pt>
    <dgm:pt modelId="{1F652CB5-F754-41B6-B8B5-D3CB83F08819}" type="asst">
      <dgm:prSet custT="1"/>
      <dgm:spPr/>
      <dgm:t>
        <a:bodyPr/>
        <a:lstStyle/>
        <a:p>
          <a:r>
            <a:rPr lang="pt-BR" sz="1000" dirty="0" smtClean="0"/>
            <a:t>Setor de Apoio aos Cursos</a:t>
          </a:r>
          <a:endParaRPr lang="pt-BR" sz="1000" dirty="0"/>
        </a:p>
      </dgm:t>
    </dgm:pt>
    <dgm:pt modelId="{A4B97A66-DB59-4BC2-8A6F-88346D748889}" type="parTrans" cxnId="{1D12D4E5-09A4-44AB-A903-987C156E7839}">
      <dgm:prSet/>
      <dgm:spPr>
        <a:ln>
          <a:noFill/>
        </a:ln>
      </dgm:spPr>
      <dgm:t>
        <a:bodyPr/>
        <a:lstStyle/>
        <a:p>
          <a:endParaRPr lang="pt-BR"/>
        </a:p>
      </dgm:t>
    </dgm:pt>
    <dgm:pt modelId="{E95C8266-B4D8-4CD1-8419-91757FA56BD9}" type="sibTrans" cxnId="{1D12D4E5-09A4-44AB-A903-987C156E7839}">
      <dgm:prSet/>
      <dgm:spPr/>
      <dgm:t>
        <a:bodyPr/>
        <a:lstStyle/>
        <a:p>
          <a:endParaRPr lang="pt-BR"/>
        </a:p>
      </dgm:t>
    </dgm:pt>
    <dgm:pt modelId="{297D8422-B4BB-46C2-8D70-2FA88EC2A734}" type="asst">
      <dgm:prSet custT="1"/>
      <dgm:spPr/>
      <dgm:t>
        <a:bodyPr/>
        <a:lstStyle/>
        <a:p>
          <a:r>
            <a:rPr lang="pt-BR" sz="1000" dirty="0" smtClean="0"/>
            <a:t>Coordenação de Desenvolvimento Educacional e EAD </a:t>
          </a:r>
          <a:endParaRPr lang="pt-BR" sz="1000" dirty="0"/>
        </a:p>
      </dgm:t>
    </dgm:pt>
    <dgm:pt modelId="{54BE93D6-C46F-44C9-A66E-19E032EFD0C5}" type="sibTrans" cxnId="{E2DA7D16-E8A0-4D1F-82D5-F2D5DCB4B611}">
      <dgm:prSet/>
      <dgm:spPr/>
      <dgm:t>
        <a:bodyPr/>
        <a:lstStyle/>
        <a:p>
          <a:endParaRPr lang="pt-BR"/>
        </a:p>
      </dgm:t>
    </dgm:pt>
    <dgm:pt modelId="{68CF44D2-53EE-4BD8-8779-89B79D98870F}" type="parTrans" cxnId="{E2DA7D16-E8A0-4D1F-82D5-F2D5DCB4B611}">
      <dgm:prSet/>
      <dgm:spPr/>
      <dgm:t>
        <a:bodyPr/>
        <a:lstStyle/>
        <a:p>
          <a:endParaRPr lang="pt-BR"/>
        </a:p>
      </dgm:t>
    </dgm:pt>
    <dgm:pt modelId="{A93A2D5B-7EAD-4BFE-A8AA-635E6A9BBB43}" type="pres">
      <dgm:prSet presAssocID="{CB1B727B-65C4-447E-A14A-4F6A73024A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3DEE035-E7B4-47A6-9877-544391F0C787}" type="pres">
      <dgm:prSet presAssocID="{B65BE88A-EB78-4505-B301-DB2A71E3B1CA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0D8A8CF9-3F1F-4ECB-B093-5E33E35198A5}" type="pres">
      <dgm:prSet presAssocID="{B65BE88A-EB78-4505-B301-DB2A71E3B1CA}" presName="rootComposite1" presStyleCnt="0"/>
      <dgm:spPr/>
      <dgm:t>
        <a:bodyPr/>
        <a:lstStyle/>
        <a:p>
          <a:endParaRPr lang="pt-BR"/>
        </a:p>
      </dgm:t>
    </dgm:pt>
    <dgm:pt modelId="{7397BC72-323B-4817-86DF-CDD3ACDDE48D}" type="pres">
      <dgm:prSet presAssocID="{B65BE88A-EB78-4505-B301-DB2A71E3B1CA}" presName="rootText1" presStyleLbl="node0" presStyleIdx="0" presStyleCnt="1" custScaleX="223446" custScaleY="12300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2D89A4-8EFE-420D-A63B-75F84D0D0382}" type="pres">
      <dgm:prSet presAssocID="{B65BE88A-EB78-4505-B301-DB2A71E3B1CA}" presName="rootConnector1" presStyleLbl="node1" presStyleIdx="0" presStyleCnt="0"/>
      <dgm:spPr/>
      <dgm:t>
        <a:bodyPr/>
        <a:lstStyle/>
        <a:p>
          <a:endParaRPr lang="pt-BR"/>
        </a:p>
      </dgm:t>
    </dgm:pt>
    <dgm:pt modelId="{0BE4D319-24EE-465B-B70F-C9B16CD5F54E}" type="pres">
      <dgm:prSet presAssocID="{B65BE88A-EB78-4505-B301-DB2A71E3B1CA}" presName="hierChild2" presStyleCnt="0"/>
      <dgm:spPr/>
      <dgm:t>
        <a:bodyPr/>
        <a:lstStyle/>
        <a:p>
          <a:endParaRPr lang="pt-BR"/>
        </a:p>
      </dgm:t>
    </dgm:pt>
    <dgm:pt modelId="{B09587BC-94F0-4453-96BA-1669736F7C03}" type="pres">
      <dgm:prSet presAssocID="{C7063B74-FA5B-45B6-9CB3-967D51966ABC}" presName="Name37" presStyleLbl="parChTrans1D2" presStyleIdx="0" presStyleCnt="6"/>
      <dgm:spPr/>
      <dgm:t>
        <a:bodyPr/>
        <a:lstStyle/>
        <a:p>
          <a:endParaRPr lang="pt-BR"/>
        </a:p>
      </dgm:t>
    </dgm:pt>
    <dgm:pt modelId="{2F9F177C-FF8B-4081-BA4E-BF5D73C0AB6B}" type="pres">
      <dgm:prSet presAssocID="{E0F41092-229E-4DC8-8CC4-BF2559DE88D5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9DEE797-4FAE-4079-A0E7-AE2F9DBAD83B}" type="pres">
      <dgm:prSet presAssocID="{E0F41092-229E-4DC8-8CC4-BF2559DE88D5}" presName="rootComposite" presStyleCnt="0"/>
      <dgm:spPr/>
      <dgm:t>
        <a:bodyPr/>
        <a:lstStyle/>
        <a:p>
          <a:endParaRPr lang="pt-BR"/>
        </a:p>
      </dgm:t>
    </dgm:pt>
    <dgm:pt modelId="{78CCBFE4-7CF8-4274-B2EC-911CA002ACD5}" type="pres">
      <dgm:prSet presAssocID="{E0F41092-229E-4DC8-8CC4-BF2559DE88D5}" presName="rootText" presStyleLbl="node2" presStyleIdx="0" presStyleCnt="2" custScaleX="171244" custScaleY="13422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5462C15-24A1-4537-B06D-8B2C518865E1}" type="pres">
      <dgm:prSet presAssocID="{E0F41092-229E-4DC8-8CC4-BF2559DE88D5}" presName="rootConnector" presStyleLbl="node2" presStyleIdx="0" presStyleCnt="2"/>
      <dgm:spPr/>
      <dgm:t>
        <a:bodyPr/>
        <a:lstStyle/>
        <a:p>
          <a:endParaRPr lang="pt-BR"/>
        </a:p>
      </dgm:t>
    </dgm:pt>
    <dgm:pt modelId="{B63D3934-A161-438F-94D5-1029B1654E4E}" type="pres">
      <dgm:prSet presAssocID="{E0F41092-229E-4DC8-8CC4-BF2559DE88D5}" presName="hierChild4" presStyleCnt="0"/>
      <dgm:spPr/>
      <dgm:t>
        <a:bodyPr/>
        <a:lstStyle/>
        <a:p>
          <a:endParaRPr lang="pt-BR"/>
        </a:p>
      </dgm:t>
    </dgm:pt>
    <dgm:pt modelId="{4EAD05C4-6794-4751-89BE-4E69CE0FD768}" type="pres">
      <dgm:prSet presAssocID="{FAC8FBD1-A02F-4078-B915-7C0F1F21DA97}" presName="Name37" presStyleLbl="parChTrans1D3" presStyleIdx="0" presStyleCnt="7"/>
      <dgm:spPr/>
      <dgm:t>
        <a:bodyPr/>
        <a:lstStyle/>
        <a:p>
          <a:endParaRPr lang="pt-BR"/>
        </a:p>
      </dgm:t>
    </dgm:pt>
    <dgm:pt modelId="{21CDCC8A-307A-4A13-ADFF-AFE910A25AC8}" type="pres">
      <dgm:prSet presAssocID="{2E088995-0545-412B-98CE-618DA17330DA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A6F546DC-9AD1-4169-A1BA-6A61ABD76AD7}" type="pres">
      <dgm:prSet presAssocID="{2E088995-0545-412B-98CE-618DA17330DA}" presName="rootComposite" presStyleCnt="0"/>
      <dgm:spPr/>
      <dgm:t>
        <a:bodyPr/>
        <a:lstStyle/>
        <a:p>
          <a:endParaRPr lang="pt-BR"/>
        </a:p>
      </dgm:t>
    </dgm:pt>
    <dgm:pt modelId="{B6138891-A66D-459D-AC74-6B902EFE8CF8}" type="pres">
      <dgm:prSet presAssocID="{2E088995-0545-412B-98CE-618DA17330DA}" presName="rootText" presStyleLbl="node3" presStyleIdx="0" presStyleCnt="4" custScaleX="122997" custScaleY="1337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2F93D7-627F-40FE-8B24-61A91373E1C1}" type="pres">
      <dgm:prSet presAssocID="{2E088995-0545-412B-98CE-618DA17330DA}" presName="rootConnector" presStyleLbl="node3" presStyleIdx="0" presStyleCnt="4"/>
      <dgm:spPr/>
      <dgm:t>
        <a:bodyPr/>
        <a:lstStyle/>
        <a:p>
          <a:endParaRPr lang="pt-BR"/>
        </a:p>
      </dgm:t>
    </dgm:pt>
    <dgm:pt modelId="{8E77064E-D174-4854-B536-BD4E05A45DE3}" type="pres">
      <dgm:prSet presAssocID="{2E088995-0545-412B-98CE-618DA17330DA}" presName="hierChild4" presStyleCnt="0"/>
      <dgm:spPr/>
      <dgm:t>
        <a:bodyPr/>
        <a:lstStyle/>
        <a:p>
          <a:endParaRPr lang="pt-BR"/>
        </a:p>
      </dgm:t>
    </dgm:pt>
    <dgm:pt modelId="{7D9E092B-472E-4B4D-9151-18FEBBB5C111}" type="pres">
      <dgm:prSet presAssocID="{BAC4D7F2-6CF5-4A69-90D4-CF8DF0C4F346}" presName="Name37" presStyleLbl="parChTrans1D4" presStyleIdx="0" presStyleCnt="8"/>
      <dgm:spPr/>
      <dgm:t>
        <a:bodyPr/>
        <a:lstStyle/>
        <a:p>
          <a:endParaRPr lang="pt-BR"/>
        </a:p>
      </dgm:t>
    </dgm:pt>
    <dgm:pt modelId="{9AF2CE5B-6A1F-471F-969A-CFF0DFAF68F1}" type="pres">
      <dgm:prSet presAssocID="{4112B022-9CE7-42DB-9234-6ED150E57FDB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50EB28BD-9383-48E3-B98A-C9091CCF37F8}" type="pres">
      <dgm:prSet presAssocID="{4112B022-9CE7-42DB-9234-6ED150E57FDB}" presName="rootComposite" presStyleCnt="0"/>
      <dgm:spPr/>
      <dgm:t>
        <a:bodyPr/>
        <a:lstStyle/>
        <a:p>
          <a:endParaRPr lang="pt-BR"/>
        </a:p>
      </dgm:t>
    </dgm:pt>
    <dgm:pt modelId="{BB5AD596-E6D2-4527-B196-CA57806E1775}" type="pres">
      <dgm:prSet presAssocID="{4112B022-9CE7-42DB-9234-6ED150E57FDB}" presName="rootText" presStyleLbl="node4" presStyleIdx="0" presStyleCnt="4" custScaleY="14400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88C0DF-A4F8-433E-ABC0-178B5E1FAE82}" type="pres">
      <dgm:prSet presAssocID="{4112B022-9CE7-42DB-9234-6ED150E57FDB}" presName="rootConnector" presStyleLbl="node4" presStyleIdx="0" presStyleCnt="4"/>
      <dgm:spPr/>
      <dgm:t>
        <a:bodyPr/>
        <a:lstStyle/>
        <a:p>
          <a:endParaRPr lang="pt-BR"/>
        </a:p>
      </dgm:t>
    </dgm:pt>
    <dgm:pt modelId="{BEF77547-5C77-4381-A5E5-018DDA445EDA}" type="pres">
      <dgm:prSet presAssocID="{4112B022-9CE7-42DB-9234-6ED150E57FDB}" presName="hierChild4" presStyleCnt="0"/>
      <dgm:spPr/>
      <dgm:t>
        <a:bodyPr/>
        <a:lstStyle/>
        <a:p>
          <a:endParaRPr lang="pt-BR"/>
        </a:p>
      </dgm:t>
    </dgm:pt>
    <dgm:pt modelId="{8FDC86DC-2749-4619-A170-E456DE81B688}" type="pres">
      <dgm:prSet presAssocID="{4112B022-9CE7-42DB-9234-6ED150E57FDB}" presName="hierChild5" presStyleCnt="0"/>
      <dgm:spPr/>
      <dgm:t>
        <a:bodyPr/>
        <a:lstStyle/>
        <a:p>
          <a:endParaRPr lang="pt-BR"/>
        </a:p>
      </dgm:t>
    </dgm:pt>
    <dgm:pt modelId="{757B673A-5E5F-40DF-B003-BB7C6CCDFD82}" type="pres">
      <dgm:prSet presAssocID="{2E088995-0545-412B-98CE-618DA17330DA}" presName="hierChild5" presStyleCnt="0"/>
      <dgm:spPr/>
      <dgm:t>
        <a:bodyPr/>
        <a:lstStyle/>
        <a:p>
          <a:endParaRPr lang="pt-BR"/>
        </a:p>
      </dgm:t>
    </dgm:pt>
    <dgm:pt modelId="{A22E887F-EE15-43BB-B228-079F57B0DED0}" type="pres">
      <dgm:prSet presAssocID="{A38DC2D9-2058-47CE-B031-A936462117A4}" presName="Name111" presStyleLbl="parChTrans1D4" presStyleIdx="1" presStyleCnt="8"/>
      <dgm:spPr/>
      <dgm:t>
        <a:bodyPr/>
        <a:lstStyle/>
        <a:p>
          <a:endParaRPr lang="pt-BR"/>
        </a:p>
      </dgm:t>
    </dgm:pt>
    <dgm:pt modelId="{1E28F2BD-7166-43F4-BFB2-84C8B9C5DE95}" type="pres">
      <dgm:prSet presAssocID="{3C009723-547A-4AD0-9E85-7A8DAFD005E6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B27F5A6F-1E51-4D67-8664-9B17AA79698C}" type="pres">
      <dgm:prSet presAssocID="{3C009723-547A-4AD0-9E85-7A8DAFD005E6}" presName="rootComposite3" presStyleCnt="0"/>
      <dgm:spPr/>
      <dgm:t>
        <a:bodyPr/>
        <a:lstStyle/>
        <a:p>
          <a:endParaRPr lang="pt-BR"/>
        </a:p>
      </dgm:t>
    </dgm:pt>
    <dgm:pt modelId="{8B8BFC29-1AE8-489E-B84F-4EB0A5097B6D}" type="pres">
      <dgm:prSet presAssocID="{3C009723-547A-4AD0-9E85-7A8DAFD005E6}" presName="rootText3" presStyleLbl="asst3" presStyleIdx="0" presStyleCnt="4" custScaleX="12264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854A0D-C4F8-4B73-A8A8-4A6849A9A5B9}" type="pres">
      <dgm:prSet presAssocID="{3C009723-547A-4AD0-9E85-7A8DAFD005E6}" presName="rootConnector3" presStyleLbl="asst3" presStyleIdx="0" presStyleCnt="4"/>
      <dgm:spPr/>
      <dgm:t>
        <a:bodyPr/>
        <a:lstStyle/>
        <a:p>
          <a:endParaRPr lang="pt-BR"/>
        </a:p>
      </dgm:t>
    </dgm:pt>
    <dgm:pt modelId="{9A776A2B-C409-4C7D-BBD7-C33DACB1E7C1}" type="pres">
      <dgm:prSet presAssocID="{3C009723-547A-4AD0-9E85-7A8DAFD005E6}" presName="hierChild6" presStyleCnt="0"/>
      <dgm:spPr/>
      <dgm:t>
        <a:bodyPr/>
        <a:lstStyle/>
        <a:p>
          <a:endParaRPr lang="pt-BR"/>
        </a:p>
      </dgm:t>
    </dgm:pt>
    <dgm:pt modelId="{BDA3479F-C427-4D52-8F64-D6DBC32DF0FD}" type="pres">
      <dgm:prSet presAssocID="{3C009723-547A-4AD0-9E85-7A8DAFD005E6}" presName="hierChild7" presStyleCnt="0"/>
      <dgm:spPr/>
      <dgm:t>
        <a:bodyPr/>
        <a:lstStyle/>
        <a:p>
          <a:endParaRPr lang="pt-BR"/>
        </a:p>
      </dgm:t>
    </dgm:pt>
    <dgm:pt modelId="{8E7C65A6-EDA6-4DAD-9D4E-4E13C188AE84}" type="pres">
      <dgm:prSet presAssocID="{9797204E-A39F-4693-9A8F-DFEAD7D50E68}" presName="Name37" presStyleLbl="parChTrans1D3" presStyleIdx="1" presStyleCnt="7"/>
      <dgm:spPr/>
      <dgm:t>
        <a:bodyPr/>
        <a:lstStyle/>
        <a:p>
          <a:endParaRPr lang="pt-BR"/>
        </a:p>
      </dgm:t>
    </dgm:pt>
    <dgm:pt modelId="{F9AD27A4-EDA8-44D7-81F6-E0EF1DD997F7}" type="pres">
      <dgm:prSet presAssocID="{E52FEC83-DECC-4992-9ACC-66664075A82E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F99FA483-E373-46F6-B5C1-5F59334C9BE7}" type="pres">
      <dgm:prSet presAssocID="{E52FEC83-DECC-4992-9ACC-66664075A82E}" presName="rootComposite" presStyleCnt="0"/>
      <dgm:spPr/>
      <dgm:t>
        <a:bodyPr/>
        <a:lstStyle/>
        <a:p>
          <a:endParaRPr lang="pt-BR"/>
        </a:p>
      </dgm:t>
    </dgm:pt>
    <dgm:pt modelId="{D9E5EF67-2D04-4BEB-8133-CB1E3C24BACF}" type="pres">
      <dgm:prSet presAssocID="{E52FEC83-DECC-4992-9ACC-66664075A82E}" presName="rootText" presStyleLbl="node3" presStyleIdx="1" presStyleCnt="4" custScaleX="137403" custScaleY="137352" custLinFactNeighborX="-362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7FF1B09-B107-47B4-8273-29D4543A767C}" type="pres">
      <dgm:prSet presAssocID="{E52FEC83-DECC-4992-9ACC-66664075A82E}" presName="rootConnector" presStyleLbl="node3" presStyleIdx="1" presStyleCnt="4"/>
      <dgm:spPr/>
      <dgm:t>
        <a:bodyPr/>
        <a:lstStyle/>
        <a:p>
          <a:endParaRPr lang="pt-BR"/>
        </a:p>
      </dgm:t>
    </dgm:pt>
    <dgm:pt modelId="{BDAD3C2A-7560-496C-AA70-141D3592B5B8}" type="pres">
      <dgm:prSet presAssocID="{E52FEC83-DECC-4992-9ACC-66664075A82E}" presName="hierChild4" presStyleCnt="0"/>
      <dgm:spPr/>
      <dgm:t>
        <a:bodyPr/>
        <a:lstStyle/>
        <a:p>
          <a:endParaRPr lang="pt-BR"/>
        </a:p>
      </dgm:t>
    </dgm:pt>
    <dgm:pt modelId="{C563E571-9763-4B88-9085-B8F4659E87BE}" type="pres">
      <dgm:prSet presAssocID="{F950965F-558E-4A90-B70F-EE386099125F}" presName="Name37" presStyleLbl="parChTrans1D4" presStyleIdx="2" presStyleCnt="8"/>
      <dgm:spPr/>
      <dgm:t>
        <a:bodyPr/>
        <a:lstStyle/>
        <a:p>
          <a:endParaRPr lang="pt-BR"/>
        </a:p>
      </dgm:t>
    </dgm:pt>
    <dgm:pt modelId="{B0716A93-B2C8-405C-947A-6469BDD3E55C}" type="pres">
      <dgm:prSet presAssocID="{125FD90B-ED94-401D-987D-73B54926DEA0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E3860BE-973D-42DC-9770-0634F0EE059B}" type="pres">
      <dgm:prSet presAssocID="{125FD90B-ED94-401D-987D-73B54926DEA0}" presName="rootComposite" presStyleCnt="0"/>
      <dgm:spPr/>
      <dgm:t>
        <a:bodyPr/>
        <a:lstStyle/>
        <a:p>
          <a:endParaRPr lang="pt-BR"/>
        </a:p>
      </dgm:t>
    </dgm:pt>
    <dgm:pt modelId="{D18B5F22-62B3-4A06-82DC-EA8D9B8DA108}" type="pres">
      <dgm:prSet presAssocID="{125FD90B-ED94-401D-987D-73B54926DEA0}" presName="rootText" presStyleLbl="node4" presStyleIdx="1" presStyleCnt="4" custScaleX="120194" custScaleY="1382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E983EEB-CE3F-4608-BE84-512DFDD761BC}" type="pres">
      <dgm:prSet presAssocID="{125FD90B-ED94-401D-987D-73B54926DEA0}" presName="rootConnector" presStyleLbl="node4" presStyleIdx="1" presStyleCnt="4"/>
      <dgm:spPr/>
      <dgm:t>
        <a:bodyPr/>
        <a:lstStyle/>
        <a:p>
          <a:endParaRPr lang="pt-BR"/>
        </a:p>
      </dgm:t>
    </dgm:pt>
    <dgm:pt modelId="{C01758A7-34E3-4DB3-92BD-DE0AE22B4A93}" type="pres">
      <dgm:prSet presAssocID="{125FD90B-ED94-401D-987D-73B54926DEA0}" presName="hierChild4" presStyleCnt="0"/>
      <dgm:spPr/>
      <dgm:t>
        <a:bodyPr/>
        <a:lstStyle/>
        <a:p>
          <a:endParaRPr lang="pt-BR"/>
        </a:p>
      </dgm:t>
    </dgm:pt>
    <dgm:pt modelId="{C12E6E76-F846-4AEA-9979-D4CE571F37E9}" type="pres">
      <dgm:prSet presAssocID="{125FD90B-ED94-401D-987D-73B54926DEA0}" presName="hierChild5" presStyleCnt="0"/>
      <dgm:spPr/>
      <dgm:t>
        <a:bodyPr/>
        <a:lstStyle/>
        <a:p>
          <a:endParaRPr lang="pt-BR"/>
        </a:p>
      </dgm:t>
    </dgm:pt>
    <dgm:pt modelId="{85605FF6-3E3B-4855-BCA8-85F5FD39701E}" type="pres">
      <dgm:prSet presAssocID="{E52FEC83-DECC-4992-9ACC-66664075A82E}" presName="hierChild5" presStyleCnt="0"/>
      <dgm:spPr/>
      <dgm:t>
        <a:bodyPr/>
        <a:lstStyle/>
        <a:p>
          <a:endParaRPr lang="pt-BR"/>
        </a:p>
      </dgm:t>
    </dgm:pt>
    <dgm:pt modelId="{64231B22-18A0-4C57-9666-967DC0D42AE0}" type="pres">
      <dgm:prSet presAssocID="{C941BED9-6B14-4860-B1DC-2D2A2C774823}" presName="Name111" presStyleLbl="parChTrans1D4" presStyleIdx="3" presStyleCnt="8"/>
      <dgm:spPr/>
      <dgm:t>
        <a:bodyPr/>
        <a:lstStyle/>
        <a:p>
          <a:endParaRPr lang="pt-BR"/>
        </a:p>
      </dgm:t>
    </dgm:pt>
    <dgm:pt modelId="{31EA8121-C7F0-4D80-87E7-72FE6F62F5FD}" type="pres">
      <dgm:prSet presAssocID="{58229CD0-25A5-494F-ABEE-CE4CD5B203ED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A2A1303-9834-43BB-B907-97F35C75A522}" type="pres">
      <dgm:prSet presAssocID="{58229CD0-25A5-494F-ABEE-CE4CD5B203ED}" presName="rootComposite3" presStyleCnt="0"/>
      <dgm:spPr/>
      <dgm:t>
        <a:bodyPr/>
        <a:lstStyle/>
        <a:p>
          <a:endParaRPr lang="pt-BR"/>
        </a:p>
      </dgm:t>
    </dgm:pt>
    <dgm:pt modelId="{FFD8D404-799A-4B50-952E-4AEF5A7B2DA2}" type="pres">
      <dgm:prSet presAssocID="{58229CD0-25A5-494F-ABEE-CE4CD5B203ED}" presName="rootText3" presStyleLbl="asst3" presStyleIdx="1" presStyleCnt="4" custScaleX="12264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4B710E-59B9-4F3E-B6B0-C43DFE752504}" type="pres">
      <dgm:prSet presAssocID="{58229CD0-25A5-494F-ABEE-CE4CD5B203ED}" presName="rootConnector3" presStyleLbl="asst3" presStyleIdx="1" presStyleCnt="4"/>
      <dgm:spPr/>
      <dgm:t>
        <a:bodyPr/>
        <a:lstStyle/>
        <a:p>
          <a:endParaRPr lang="pt-BR"/>
        </a:p>
      </dgm:t>
    </dgm:pt>
    <dgm:pt modelId="{8DF7BDE0-AA91-44E4-9A82-7949557CCBFD}" type="pres">
      <dgm:prSet presAssocID="{58229CD0-25A5-494F-ABEE-CE4CD5B203ED}" presName="hierChild6" presStyleCnt="0"/>
      <dgm:spPr/>
      <dgm:t>
        <a:bodyPr/>
        <a:lstStyle/>
        <a:p>
          <a:endParaRPr lang="pt-BR"/>
        </a:p>
      </dgm:t>
    </dgm:pt>
    <dgm:pt modelId="{FA7F696D-43EC-482B-A60B-9064F2B739BB}" type="pres">
      <dgm:prSet presAssocID="{58229CD0-25A5-494F-ABEE-CE4CD5B203ED}" presName="hierChild7" presStyleCnt="0"/>
      <dgm:spPr/>
      <dgm:t>
        <a:bodyPr/>
        <a:lstStyle/>
        <a:p>
          <a:endParaRPr lang="pt-BR"/>
        </a:p>
      </dgm:t>
    </dgm:pt>
    <dgm:pt modelId="{F07302A8-7A8D-4E44-90AD-624D4022C7B9}" type="pres">
      <dgm:prSet presAssocID="{BFBB411C-0414-4DE3-8C2D-93D9A4C58B23}" presName="Name37" presStyleLbl="parChTrans1D3" presStyleIdx="2" presStyleCnt="7"/>
      <dgm:spPr/>
      <dgm:t>
        <a:bodyPr/>
        <a:lstStyle/>
        <a:p>
          <a:endParaRPr lang="pt-BR"/>
        </a:p>
      </dgm:t>
    </dgm:pt>
    <dgm:pt modelId="{33623C5D-EBE4-446A-AC86-4FAB88AC7692}" type="pres">
      <dgm:prSet presAssocID="{04FF3EE7-1386-481B-A964-050ED3546E8E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9F7851B9-63E7-4C22-A5D8-77B71D91D759}" type="pres">
      <dgm:prSet presAssocID="{04FF3EE7-1386-481B-A964-050ED3546E8E}" presName="rootComposite" presStyleCnt="0"/>
      <dgm:spPr/>
      <dgm:t>
        <a:bodyPr/>
        <a:lstStyle/>
        <a:p>
          <a:endParaRPr lang="pt-BR"/>
        </a:p>
      </dgm:t>
    </dgm:pt>
    <dgm:pt modelId="{D8070A56-6032-4206-9847-F3A4BEB0DA17}" type="pres">
      <dgm:prSet presAssocID="{04FF3EE7-1386-481B-A964-050ED3546E8E}" presName="rootText" presStyleLbl="node3" presStyleIdx="2" presStyleCnt="4" custScaleX="137432" custScaleY="13304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FEC475-DA81-4678-991D-D28C055FC142}" type="pres">
      <dgm:prSet presAssocID="{04FF3EE7-1386-481B-A964-050ED3546E8E}" presName="rootConnector" presStyleLbl="node3" presStyleIdx="2" presStyleCnt="4"/>
      <dgm:spPr/>
      <dgm:t>
        <a:bodyPr/>
        <a:lstStyle/>
        <a:p>
          <a:endParaRPr lang="pt-BR"/>
        </a:p>
      </dgm:t>
    </dgm:pt>
    <dgm:pt modelId="{862BB680-059E-483D-BA19-7D69E01F5551}" type="pres">
      <dgm:prSet presAssocID="{04FF3EE7-1386-481B-A964-050ED3546E8E}" presName="hierChild4" presStyleCnt="0"/>
      <dgm:spPr/>
      <dgm:t>
        <a:bodyPr/>
        <a:lstStyle/>
        <a:p>
          <a:endParaRPr lang="pt-BR"/>
        </a:p>
      </dgm:t>
    </dgm:pt>
    <dgm:pt modelId="{4BC38E6E-1546-467D-9EA4-25981F33C6FC}" type="pres">
      <dgm:prSet presAssocID="{C8BBD457-88EE-4BA1-A54F-1EB181B75416}" presName="Name37" presStyleLbl="parChTrans1D4" presStyleIdx="4" presStyleCnt="8"/>
      <dgm:spPr/>
      <dgm:t>
        <a:bodyPr/>
        <a:lstStyle/>
        <a:p>
          <a:endParaRPr lang="pt-BR"/>
        </a:p>
      </dgm:t>
    </dgm:pt>
    <dgm:pt modelId="{C37E71C2-322C-4DB1-BE7B-35A7A0E8E580}" type="pres">
      <dgm:prSet presAssocID="{F9342F48-A02A-4019-96E8-F958069B9DB3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AF790557-7F48-438E-90BD-05B4F7EBF97C}" type="pres">
      <dgm:prSet presAssocID="{F9342F48-A02A-4019-96E8-F958069B9DB3}" presName="rootComposite" presStyleCnt="0"/>
      <dgm:spPr/>
      <dgm:t>
        <a:bodyPr/>
        <a:lstStyle/>
        <a:p>
          <a:endParaRPr lang="pt-BR"/>
        </a:p>
      </dgm:t>
    </dgm:pt>
    <dgm:pt modelId="{BB0037A2-5B1E-405C-A451-B7DFB2A1EEAD}" type="pres">
      <dgm:prSet presAssocID="{F9342F48-A02A-4019-96E8-F958069B9DB3}" presName="rootText" presStyleLbl="node4" presStyleIdx="2" presStyleCnt="4" custScaleX="122126" custScaleY="1495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9D36D85-A810-4D14-AD94-D42B1B3FBAA7}" type="pres">
      <dgm:prSet presAssocID="{F9342F48-A02A-4019-96E8-F958069B9DB3}" presName="rootConnector" presStyleLbl="node4" presStyleIdx="2" presStyleCnt="4"/>
      <dgm:spPr/>
      <dgm:t>
        <a:bodyPr/>
        <a:lstStyle/>
        <a:p>
          <a:endParaRPr lang="pt-BR"/>
        </a:p>
      </dgm:t>
    </dgm:pt>
    <dgm:pt modelId="{B983BAA1-FFC3-41BB-9A00-37F6DC24FF52}" type="pres">
      <dgm:prSet presAssocID="{F9342F48-A02A-4019-96E8-F958069B9DB3}" presName="hierChild4" presStyleCnt="0"/>
      <dgm:spPr/>
      <dgm:t>
        <a:bodyPr/>
        <a:lstStyle/>
        <a:p>
          <a:endParaRPr lang="pt-BR"/>
        </a:p>
      </dgm:t>
    </dgm:pt>
    <dgm:pt modelId="{45AF2EAF-1556-49A3-ABE0-87227C9A3455}" type="pres">
      <dgm:prSet presAssocID="{F9342F48-A02A-4019-96E8-F958069B9DB3}" presName="hierChild5" presStyleCnt="0"/>
      <dgm:spPr/>
      <dgm:t>
        <a:bodyPr/>
        <a:lstStyle/>
        <a:p>
          <a:endParaRPr lang="pt-BR"/>
        </a:p>
      </dgm:t>
    </dgm:pt>
    <dgm:pt modelId="{3C677A4D-6C41-4CC1-9498-812BA902FEA5}" type="pres">
      <dgm:prSet presAssocID="{04FF3EE7-1386-481B-A964-050ED3546E8E}" presName="hierChild5" presStyleCnt="0"/>
      <dgm:spPr/>
      <dgm:t>
        <a:bodyPr/>
        <a:lstStyle/>
        <a:p>
          <a:endParaRPr lang="pt-BR"/>
        </a:p>
      </dgm:t>
    </dgm:pt>
    <dgm:pt modelId="{ED46CD10-906C-450B-B215-9536A214012C}" type="pres">
      <dgm:prSet presAssocID="{ECCCC5DD-5175-4336-8200-CA17BCA06B29}" presName="Name111" presStyleLbl="parChTrans1D4" presStyleIdx="5" presStyleCnt="8"/>
      <dgm:spPr/>
      <dgm:t>
        <a:bodyPr/>
        <a:lstStyle/>
        <a:p>
          <a:endParaRPr lang="pt-BR"/>
        </a:p>
      </dgm:t>
    </dgm:pt>
    <dgm:pt modelId="{F9005AE5-4078-4CDC-9AEE-BA0818E7E91D}" type="pres">
      <dgm:prSet presAssocID="{B1DB8195-57A4-4E74-8E94-1BA5368AB5DE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6BF36A9-9BB7-4C71-B594-5FB830284EE6}" type="pres">
      <dgm:prSet presAssocID="{B1DB8195-57A4-4E74-8E94-1BA5368AB5DE}" presName="rootComposite3" presStyleCnt="0"/>
      <dgm:spPr/>
      <dgm:t>
        <a:bodyPr/>
        <a:lstStyle/>
        <a:p>
          <a:endParaRPr lang="pt-BR"/>
        </a:p>
      </dgm:t>
    </dgm:pt>
    <dgm:pt modelId="{0FA7D4C0-39BC-4827-A918-AADC2C24B0D6}" type="pres">
      <dgm:prSet presAssocID="{B1DB8195-57A4-4E74-8E94-1BA5368AB5DE}" presName="rootText3" presStyleLbl="asst3" presStyleIdx="2" presStyleCnt="4" custScaleX="12264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811D936-A98C-439C-BDD3-B6430500D12F}" type="pres">
      <dgm:prSet presAssocID="{B1DB8195-57A4-4E74-8E94-1BA5368AB5DE}" presName="rootConnector3" presStyleLbl="asst3" presStyleIdx="2" presStyleCnt="4"/>
      <dgm:spPr/>
      <dgm:t>
        <a:bodyPr/>
        <a:lstStyle/>
        <a:p>
          <a:endParaRPr lang="pt-BR"/>
        </a:p>
      </dgm:t>
    </dgm:pt>
    <dgm:pt modelId="{887D5199-C853-45FA-823F-E2970EFEEAEA}" type="pres">
      <dgm:prSet presAssocID="{B1DB8195-57A4-4E74-8E94-1BA5368AB5DE}" presName="hierChild6" presStyleCnt="0"/>
      <dgm:spPr/>
      <dgm:t>
        <a:bodyPr/>
        <a:lstStyle/>
        <a:p>
          <a:endParaRPr lang="pt-BR"/>
        </a:p>
      </dgm:t>
    </dgm:pt>
    <dgm:pt modelId="{8A289CDA-5520-48CB-A252-9EA979976F3B}" type="pres">
      <dgm:prSet presAssocID="{B1DB8195-57A4-4E74-8E94-1BA5368AB5DE}" presName="hierChild7" presStyleCnt="0"/>
      <dgm:spPr/>
      <dgm:t>
        <a:bodyPr/>
        <a:lstStyle/>
        <a:p>
          <a:endParaRPr lang="pt-BR"/>
        </a:p>
      </dgm:t>
    </dgm:pt>
    <dgm:pt modelId="{E132E56C-0314-4B55-9CDB-1F4DA07671BA}" type="pres">
      <dgm:prSet presAssocID="{E0BBA144-AF7F-49BA-BC44-6D71AC2C10AA}" presName="Name37" presStyleLbl="parChTrans1D3" presStyleIdx="3" presStyleCnt="7"/>
      <dgm:spPr/>
      <dgm:t>
        <a:bodyPr/>
        <a:lstStyle/>
        <a:p>
          <a:endParaRPr lang="pt-BR"/>
        </a:p>
      </dgm:t>
    </dgm:pt>
    <dgm:pt modelId="{78050595-726C-497A-99E5-74F4D334683B}" type="pres">
      <dgm:prSet presAssocID="{3BD86CD5-69D5-4A21-B890-8E944C7868A2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F570037E-8A93-4975-BEAA-7B7B1DFFE284}" type="pres">
      <dgm:prSet presAssocID="{3BD86CD5-69D5-4A21-B890-8E944C7868A2}" presName="rootComposite" presStyleCnt="0"/>
      <dgm:spPr/>
      <dgm:t>
        <a:bodyPr/>
        <a:lstStyle/>
        <a:p>
          <a:endParaRPr lang="pt-BR"/>
        </a:p>
      </dgm:t>
    </dgm:pt>
    <dgm:pt modelId="{844A9D05-92C1-44AB-B1BD-68F0947556B3}" type="pres">
      <dgm:prSet presAssocID="{3BD86CD5-69D5-4A21-B890-8E944C7868A2}" presName="rootText" presStyleLbl="node3" presStyleIdx="3" presStyleCnt="4" custScaleX="145497" custScaleY="1287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85CDF93-B6DE-43C0-BB17-2F206C77CF66}" type="pres">
      <dgm:prSet presAssocID="{3BD86CD5-69D5-4A21-B890-8E944C7868A2}" presName="rootConnector" presStyleLbl="node3" presStyleIdx="3" presStyleCnt="4"/>
      <dgm:spPr/>
      <dgm:t>
        <a:bodyPr/>
        <a:lstStyle/>
        <a:p>
          <a:endParaRPr lang="pt-BR"/>
        </a:p>
      </dgm:t>
    </dgm:pt>
    <dgm:pt modelId="{6D2419D5-30BA-469A-82BB-A0BF5C889778}" type="pres">
      <dgm:prSet presAssocID="{3BD86CD5-69D5-4A21-B890-8E944C7868A2}" presName="hierChild4" presStyleCnt="0"/>
      <dgm:spPr/>
      <dgm:t>
        <a:bodyPr/>
        <a:lstStyle/>
        <a:p>
          <a:endParaRPr lang="pt-BR"/>
        </a:p>
      </dgm:t>
    </dgm:pt>
    <dgm:pt modelId="{FB8532E3-1247-4AEC-8E44-B077D84C66D0}" type="pres">
      <dgm:prSet presAssocID="{03084DDE-7A67-4698-86D5-E8219EA5CE22}" presName="Name37" presStyleLbl="parChTrans1D4" presStyleIdx="6" presStyleCnt="8"/>
      <dgm:spPr/>
      <dgm:t>
        <a:bodyPr/>
        <a:lstStyle/>
        <a:p>
          <a:endParaRPr lang="pt-BR"/>
        </a:p>
      </dgm:t>
    </dgm:pt>
    <dgm:pt modelId="{0DCC6EC1-902A-4EF6-9A7E-7EB54924103B}" type="pres">
      <dgm:prSet presAssocID="{D3500978-708C-49BF-91C7-89AAC908AA00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D1735D15-2E4A-418B-93D9-6C51BD053DC8}" type="pres">
      <dgm:prSet presAssocID="{D3500978-708C-49BF-91C7-89AAC908AA00}" presName="rootComposite" presStyleCnt="0"/>
      <dgm:spPr/>
      <dgm:t>
        <a:bodyPr/>
        <a:lstStyle/>
        <a:p>
          <a:endParaRPr lang="pt-BR"/>
        </a:p>
      </dgm:t>
    </dgm:pt>
    <dgm:pt modelId="{E5D04F9A-C842-4F28-A255-2A407C67274F}" type="pres">
      <dgm:prSet presAssocID="{D3500978-708C-49BF-91C7-89AAC908AA00}" presName="rootText" presStyleLbl="node4" presStyleIdx="3" presStyleCnt="4" custScaleX="114909" custScaleY="15243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778DE76-2CE7-453C-A484-58F2827CAA9B}" type="pres">
      <dgm:prSet presAssocID="{D3500978-708C-49BF-91C7-89AAC908AA00}" presName="rootConnector" presStyleLbl="node4" presStyleIdx="3" presStyleCnt="4"/>
      <dgm:spPr/>
      <dgm:t>
        <a:bodyPr/>
        <a:lstStyle/>
        <a:p>
          <a:endParaRPr lang="pt-BR"/>
        </a:p>
      </dgm:t>
    </dgm:pt>
    <dgm:pt modelId="{CB319D38-BF01-46C5-AEC1-6787F5C8BA5A}" type="pres">
      <dgm:prSet presAssocID="{D3500978-708C-49BF-91C7-89AAC908AA00}" presName="hierChild4" presStyleCnt="0"/>
      <dgm:spPr/>
      <dgm:t>
        <a:bodyPr/>
        <a:lstStyle/>
        <a:p>
          <a:endParaRPr lang="pt-BR"/>
        </a:p>
      </dgm:t>
    </dgm:pt>
    <dgm:pt modelId="{E064A17F-7B08-4C2C-A6AB-33795A404EE1}" type="pres">
      <dgm:prSet presAssocID="{D3500978-708C-49BF-91C7-89AAC908AA00}" presName="hierChild5" presStyleCnt="0"/>
      <dgm:spPr/>
      <dgm:t>
        <a:bodyPr/>
        <a:lstStyle/>
        <a:p>
          <a:endParaRPr lang="pt-BR"/>
        </a:p>
      </dgm:t>
    </dgm:pt>
    <dgm:pt modelId="{AE2307E4-7009-4ECC-B081-1610B4BDE4CB}" type="pres">
      <dgm:prSet presAssocID="{3BD86CD5-69D5-4A21-B890-8E944C7868A2}" presName="hierChild5" presStyleCnt="0"/>
      <dgm:spPr/>
      <dgm:t>
        <a:bodyPr/>
        <a:lstStyle/>
        <a:p>
          <a:endParaRPr lang="pt-BR"/>
        </a:p>
      </dgm:t>
    </dgm:pt>
    <dgm:pt modelId="{D5040398-9BE6-4F2C-A706-04175B53B216}" type="pres">
      <dgm:prSet presAssocID="{AB484FDB-94CA-4E49-A0AA-645198907846}" presName="Name111" presStyleLbl="parChTrans1D4" presStyleIdx="7" presStyleCnt="8"/>
      <dgm:spPr/>
      <dgm:t>
        <a:bodyPr/>
        <a:lstStyle/>
        <a:p>
          <a:endParaRPr lang="pt-BR"/>
        </a:p>
      </dgm:t>
    </dgm:pt>
    <dgm:pt modelId="{E084EACF-4B64-4C94-8CB3-D918EB97DA98}" type="pres">
      <dgm:prSet presAssocID="{ECC52E28-8547-426D-BCB1-D12D47A469BE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5004465C-3956-42F7-AC27-EFE9BDFDAA5D}" type="pres">
      <dgm:prSet presAssocID="{ECC52E28-8547-426D-BCB1-D12D47A469BE}" presName="rootComposite3" presStyleCnt="0"/>
      <dgm:spPr/>
      <dgm:t>
        <a:bodyPr/>
        <a:lstStyle/>
        <a:p>
          <a:endParaRPr lang="pt-BR"/>
        </a:p>
      </dgm:t>
    </dgm:pt>
    <dgm:pt modelId="{91637F97-A244-4534-AF25-8C6A3F8C8F2E}" type="pres">
      <dgm:prSet presAssocID="{ECC52E28-8547-426D-BCB1-D12D47A469BE}" presName="rootText3" presStyleLbl="asst3" presStyleIdx="3" presStyleCnt="4" custScaleX="12264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41EEE5-64B7-40BD-B4A1-9EA2A455E548}" type="pres">
      <dgm:prSet presAssocID="{ECC52E28-8547-426D-BCB1-D12D47A469BE}" presName="rootConnector3" presStyleLbl="asst3" presStyleIdx="3" presStyleCnt="4"/>
      <dgm:spPr/>
      <dgm:t>
        <a:bodyPr/>
        <a:lstStyle/>
        <a:p>
          <a:endParaRPr lang="pt-BR"/>
        </a:p>
      </dgm:t>
    </dgm:pt>
    <dgm:pt modelId="{D26CE17F-E098-4FFB-948C-C497173A659A}" type="pres">
      <dgm:prSet presAssocID="{ECC52E28-8547-426D-BCB1-D12D47A469BE}" presName="hierChild6" presStyleCnt="0"/>
      <dgm:spPr/>
      <dgm:t>
        <a:bodyPr/>
        <a:lstStyle/>
        <a:p>
          <a:endParaRPr lang="pt-BR"/>
        </a:p>
      </dgm:t>
    </dgm:pt>
    <dgm:pt modelId="{28C9720A-9F76-4E34-B727-B7B9483FD646}" type="pres">
      <dgm:prSet presAssocID="{ECC52E28-8547-426D-BCB1-D12D47A469BE}" presName="hierChild7" presStyleCnt="0"/>
      <dgm:spPr/>
      <dgm:t>
        <a:bodyPr/>
        <a:lstStyle/>
        <a:p>
          <a:endParaRPr lang="pt-BR"/>
        </a:p>
      </dgm:t>
    </dgm:pt>
    <dgm:pt modelId="{3EC11D56-E7CB-46A6-BC02-D8895091E048}" type="pres">
      <dgm:prSet presAssocID="{E0F41092-229E-4DC8-8CC4-BF2559DE88D5}" presName="hierChild5" presStyleCnt="0"/>
      <dgm:spPr/>
      <dgm:t>
        <a:bodyPr/>
        <a:lstStyle/>
        <a:p>
          <a:endParaRPr lang="pt-BR"/>
        </a:p>
      </dgm:t>
    </dgm:pt>
    <dgm:pt modelId="{3973F904-B842-482C-8FE1-083FC615CDDA}" type="pres">
      <dgm:prSet presAssocID="{A8CB3A7D-0F30-428B-86A7-69439D1D0763}" presName="Name111" presStyleLbl="parChTrans1D3" presStyleIdx="4" presStyleCnt="7"/>
      <dgm:spPr/>
      <dgm:t>
        <a:bodyPr/>
        <a:lstStyle/>
        <a:p>
          <a:endParaRPr lang="pt-BR"/>
        </a:p>
      </dgm:t>
    </dgm:pt>
    <dgm:pt modelId="{2F53888D-A66A-4103-9433-6138D9F0DC3D}" type="pres">
      <dgm:prSet presAssocID="{B5610102-7C58-492D-BF8F-62DFA88F8C7E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9F4130EF-0714-4A72-BB17-5BD5D4E6E981}" type="pres">
      <dgm:prSet presAssocID="{B5610102-7C58-492D-BF8F-62DFA88F8C7E}" presName="rootComposite3" presStyleCnt="0"/>
      <dgm:spPr/>
      <dgm:t>
        <a:bodyPr/>
        <a:lstStyle/>
        <a:p>
          <a:endParaRPr lang="pt-BR"/>
        </a:p>
      </dgm:t>
    </dgm:pt>
    <dgm:pt modelId="{C8C5E4B9-BCDA-4814-B289-C3DF7F07C07C}" type="pres">
      <dgm:prSet presAssocID="{B5610102-7C58-492D-BF8F-62DFA88F8C7E}" presName="rootText3" presStyleLbl="asst2" presStyleIdx="0" presStyleCnt="2" custScaleX="14777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EBEF58-43ED-4CF2-B451-DFEAD89E2B08}" type="pres">
      <dgm:prSet presAssocID="{B5610102-7C58-492D-BF8F-62DFA88F8C7E}" presName="rootConnector3" presStyleLbl="asst2" presStyleIdx="0" presStyleCnt="2"/>
      <dgm:spPr/>
      <dgm:t>
        <a:bodyPr/>
        <a:lstStyle/>
        <a:p>
          <a:endParaRPr lang="pt-BR"/>
        </a:p>
      </dgm:t>
    </dgm:pt>
    <dgm:pt modelId="{88AF5E06-B067-4FAA-BD7F-313EECE3377C}" type="pres">
      <dgm:prSet presAssocID="{B5610102-7C58-492D-BF8F-62DFA88F8C7E}" presName="hierChild6" presStyleCnt="0"/>
      <dgm:spPr/>
      <dgm:t>
        <a:bodyPr/>
        <a:lstStyle/>
        <a:p>
          <a:endParaRPr lang="pt-BR"/>
        </a:p>
      </dgm:t>
    </dgm:pt>
    <dgm:pt modelId="{1671B02F-90F5-45DD-9701-276F9020A768}" type="pres">
      <dgm:prSet presAssocID="{B5610102-7C58-492D-BF8F-62DFA88F8C7E}" presName="hierChild7" presStyleCnt="0"/>
      <dgm:spPr/>
      <dgm:t>
        <a:bodyPr/>
        <a:lstStyle/>
        <a:p>
          <a:endParaRPr lang="pt-BR"/>
        </a:p>
      </dgm:t>
    </dgm:pt>
    <dgm:pt modelId="{5C5D4455-646A-4C70-8046-A7F278EA0278}" type="pres">
      <dgm:prSet presAssocID="{276547A2-375C-4EAA-B16F-D537BD4B972A}" presName="Name37" presStyleLbl="parChTrans1D2" presStyleIdx="1" presStyleCnt="6"/>
      <dgm:spPr/>
      <dgm:t>
        <a:bodyPr/>
        <a:lstStyle/>
        <a:p>
          <a:endParaRPr lang="pt-BR"/>
        </a:p>
      </dgm:t>
    </dgm:pt>
    <dgm:pt modelId="{5D0048CB-2F08-4DA4-9CF7-70EB2CCFF7E8}" type="pres">
      <dgm:prSet presAssocID="{E890E424-CC9B-4463-91A6-0F2F1B4E0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AF2CC05C-C60E-4A8B-B2BD-C5DA55CF2001}" type="pres">
      <dgm:prSet presAssocID="{E890E424-CC9B-4463-91A6-0F2F1B4E0A12}" presName="rootComposite" presStyleCnt="0"/>
      <dgm:spPr/>
      <dgm:t>
        <a:bodyPr/>
        <a:lstStyle/>
        <a:p>
          <a:endParaRPr lang="pt-BR"/>
        </a:p>
      </dgm:t>
    </dgm:pt>
    <dgm:pt modelId="{8CC6C0A2-A225-4F84-BDF5-50C707095F98}" type="pres">
      <dgm:prSet presAssocID="{E890E424-CC9B-4463-91A6-0F2F1B4E0A12}" presName="rootText" presStyleLbl="node2" presStyleIdx="1" presStyleCnt="2" custScaleX="185126" custScaleY="20734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15658F5-6F05-45FC-8D52-1B2E892C53A7}" type="pres">
      <dgm:prSet presAssocID="{E890E424-CC9B-4463-91A6-0F2F1B4E0A12}" presName="rootConnector" presStyleLbl="node2" presStyleIdx="1" presStyleCnt="2"/>
      <dgm:spPr/>
      <dgm:t>
        <a:bodyPr/>
        <a:lstStyle/>
        <a:p>
          <a:endParaRPr lang="pt-BR"/>
        </a:p>
      </dgm:t>
    </dgm:pt>
    <dgm:pt modelId="{64B1BD33-3837-4A00-BD82-E0624EFBDC6E}" type="pres">
      <dgm:prSet presAssocID="{E890E424-CC9B-4463-91A6-0F2F1B4E0A12}" presName="hierChild4" presStyleCnt="0"/>
      <dgm:spPr/>
      <dgm:t>
        <a:bodyPr/>
        <a:lstStyle/>
        <a:p>
          <a:endParaRPr lang="pt-BR"/>
        </a:p>
      </dgm:t>
    </dgm:pt>
    <dgm:pt modelId="{0F6AB0B8-7161-41B5-9A3B-2A17D4D1B863}" type="pres">
      <dgm:prSet presAssocID="{E890E424-CC9B-4463-91A6-0F2F1B4E0A12}" presName="hierChild5" presStyleCnt="0"/>
      <dgm:spPr/>
      <dgm:t>
        <a:bodyPr/>
        <a:lstStyle/>
        <a:p>
          <a:endParaRPr lang="pt-BR"/>
        </a:p>
      </dgm:t>
    </dgm:pt>
    <dgm:pt modelId="{3250EE8A-A6CC-4428-AB92-886B9AB6D602}" type="pres">
      <dgm:prSet presAssocID="{A69BF820-04AC-49D4-BFC6-E5D464E4DCF3}" presName="Name111" presStyleLbl="parChTrans1D3" presStyleIdx="5" presStyleCnt="7"/>
      <dgm:spPr/>
      <dgm:t>
        <a:bodyPr/>
        <a:lstStyle/>
        <a:p>
          <a:endParaRPr lang="pt-BR"/>
        </a:p>
      </dgm:t>
    </dgm:pt>
    <dgm:pt modelId="{D44A216A-A75B-4CC0-AD07-FA80F028A56F}" type="pres">
      <dgm:prSet presAssocID="{AD4BC639-A998-4CA8-ADBE-66CB62A34138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E919A456-92A5-444E-871E-1BE5D4B35F35}" type="pres">
      <dgm:prSet presAssocID="{AD4BC639-A998-4CA8-ADBE-66CB62A34138}" presName="rootComposite3" presStyleCnt="0"/>
      <dgm:spPr/>
      <dgm:t>
        <a:bodyPr/>
        <a:lstStyle/>
        <a:p>
          <a:endParaRPr lang="pt-BR"/>
        </a:p>
      </dgm:t>
    </dgm:pt>
    <dgm:pt modelId="{7AD03A25-E880-491E-B0B5-BE70F77D3BCF}" type="pres">
      <dgm:prSet presAssocID="{AD4BC639-A998-4CA8-ADBE-66CB62A34138}" presName="rootText3" presStyleLbl="asst2" presStyleIdx="1" presStyleCnt="2" custScaleX="130807" custScaleY="16217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6ED5B2-56C3-4E3B-9E58-E868435BE3B4}" type="pres">
      <dgm:prSet presAssocID="{AD4BC639-A998-4CA8-ADBE-66CB62A34138}" presName="rootConnector3" presStyleLbl="asst2" presStyleIdx="1" presStyleCnt="2"/>
      <dgm:spPr/>
      <dgm:t>
        <a:bodyPr/>
        <a:lstStyle/>
        <a:p>
          <a:endParaRPr lang="pt-BR"/>
        </a:p>
      </dgm:t>
    </dgm:pt>
    <dgm:pt modelId="{EC736067-63B0-426C-BF77-A870A5F6CFA2}" type="pres">
      <dgm:prSet presAssocID="{AD4BC639-A998-4CA8-ADBE-66CB62A34138}" presName="hierChild6" presStyleCnt="0"/>
      <dgm:spPr/>
      <dgm:t>
        <a:bodyPr/>
        <a:lstStyle/>
        <a:p>
          <a:endParaRPr lang="pt-BR"/>
        </a:p>
      </dgm:t>
    </dgm:pt>
    <dgm:pt modelId="{09EA4F6E-DA13-4012-8504-53A219316B47}" type="pres">
      <dgm:prSet presAssocID="{AD4BC639-A998-4CA8-ADBE-66CB62A34138}" presName="hierChild7" presStyleCnt="0"/>
      <dgm:spPr/>
      <dgm:t>
        <a:bodyPr/>
        <a:lstStyle/>
        <a:p>
          <a:endParaRPr lang="pt-BR"/>
        </a:p>
      </dgm:t>
    </dgm:pt>
    <dgm:pt modelId="{A752A043-0D0E-4850-BBD6-4CA6495F328D}" type="pres">
      <dgm:prSet presAssocID="{B65BE88A-EB78-4505-B301-DB2A71E3B1CA}" presName="hierChild3" presStyleCnt="0"/>
      <dgm:spPr/>
      <dgm:t>
        <a:bodyPr/>
        <a:lstStyle/>
        <a:p>
          <a:endParaRPr lang="pt-BR"/>
        </a:p>
      </dgm:t>
    </dgm:pt>
    <dgm:pt modelId="{2CB578E1-CDF9-4B9D-A9BA-9D537E1F0B9D}" type="pres">
      <dgm:prSet presAssocID="{E07FF368-3D45-4CCB-97C2-1BE200B360EF}" presName="Name111" presStyleLbl="parChTrans1D2" presStyleIdx="2" presStyleCnt="6"/>
      <dgm:spPr/>
      <dgm:t>
        <a:bodyPr/>
        <a:lstStyle/>
        <a:p>
          <a:endParaRPr lang="pt-BR"/>
        </a:p>
      </dgm:t>
    </dgm:pt>
    <dgm:pt modelId="{5441BA44-F070-493C-AAAA-F83DAF0637E1}" type="pres">
      <dgm:prSet presAssocID="{85358A11-4B1E-4009-9613-46CB1EB74C3D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0937ABF3-171F-4955-9F00-FEFADF5AF09E}" type="pres">
      <dgm:prSet presAssocID="{85358A11-4B1E-4009-9613-46CB1EB74C3D}" presName="rootComposite3" presStyleCnt="0"/>
      <dgm:spPr/>
      <dgm:t>
        <a:bodyPr/>
        <a:lstStyle/>
        <a:p>
          <a:endParaRPr lang="pt-BR"/>
        </a:p>
      </dgm:t>
    </dgm:pt>
    <dgm:pt modelId="{04F132BF-4094-4C02-B00C-39800C6DED8E}" type="pres">
      <dgm:prSet presAssocID="{85358A11-4B1E-4009-9613-46CB1EB74C3D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E3977A5-17D3-438D-92F2-547FE45AA562}" type="pres">
      <dgm:prSet presAssocID="{85358A11-4B1E-4009-9613-46CB1EB74C3D}" presName="rootConnector3" presStyleLbl="asst1" presStyleIdx="0" presStyleCnt="5"/>
      <dgm:spPr/>
      <dgm:t>
        <a:bodyPr/>
        <a:lstStyle/>
        <a:p>
          <a:endParaRPr lang="pt-BR"/>
        </a:p>
      </dgm:t>
    </dgm:pt>
    <dgm:pt modelId="{7C1F9887-1420-42CD-8D44-6BF3E0E4343D}" type="pres">
      <dgm:prSet presAssocID="{85358A11-4B1E-4009-9613-46CB1EB74C3D}" presName="hierChild6" presStyleCnt="0"/>
      <dgm:spPr/>
      <dgm:t>
        <a:bodyPr/>
        <a:lstStyle/>
        <a:p>
          <a:endParaRPr lang="pt-BR"/>
        </a:p>
      </dgm:t>
    </dgm:pt>
    <dgm:pt modelId="{27DB5838-FAB2-476E-BC5F-EF3FE36E39D3}" type="pres">
      <dgm:prSet presAssocID="{85358A11-4B1E-4009-9613-46CB1EB74C3D}" presName="hierChild7" presStyleCnt="0"/>
      <dgm:spPr/>
      <dgm:t>
        <a:bodyPr/>
        <a:lstStyle/>
        <a:p>
          <a:endParaRPr lang="pt-BR"/>
        </a:p>
      </dgm:t>
    </dgm:pt>
    <dgm:pt modelId="{B0D83929-0916-4421-84DA-62D2CCFDC3B5}" type="pres">
      <dgm:prSet presAssocID="{15250585-191E-446D-B403-BE4DBB6E6DA8}" presName="Name111" presStyleLbl="parChTrans1D2" presStyleIdx="3" presStyleCnt="6"/>
      <dgm:spPr/>
      <dgm:t>
        <a:bodyPr/>
        <a:lstStyle/>
        <a:p>
          <a:endParaRPr lang="pt-BR"/>
        </a:p>
      </dgm:t>
    </dgm:pt>
    <dgm:pt modelId="{C2C86BD0-5DB2-4F3E-92AC-34FD72FA7AE5}" type="pres">
      <dgm:prSet presAssocID="{EF0B5B38-23C6-433A-8B2A-D17816C1B6B6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8BCFB94A-7E46-42CE-9F5E-B775BF20539D}" type="pres">
      <dgm:prSet presAssocID="{EF0B5B38-23C6-433A-8B2A-D17816C1B6B6}" presName="rootComposite3" presStyleCnt="0"/>
      <dgm:spPr/>
      <dgm:t>
        <a:bodyPr/>
        <a:lstStyle/>
        <a:p>
          <a:endParaRPr lang="pt-BR"/>
        </a:p>
      </dgm:t>
    </dgm:pt>
    <dgm:pt modelId="{93C33612-E759-47C5-BE2A-2DDCD5D61BA3}" type="pres">
      <dgm:prSet presAssocID="{EF0B5B38-23C6-433A-8B2A-D17816C1B6B6}" presName="rootText3" presStyleLbl="asst1" presStyleIdx="1" presStyleCnt="5" custScaleX="110233" custScaleY="1051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C9DDBD9-3129-4487-B405-EEFC6B6B6EAE}" type="pres">
      <dgm:prSet presAssocID="{EF0B5B38-23C6-433A-8B2A-D17816C1B6B6}" presName="rootConnector3" presStyleLbl="asst1" presStyleIdx="1" presStyleCnt="5"/>
      <dgm:spPr/>
      <dgm:t>
        <a:bodyPr/>
        <a:lstStyle/>
        <a:p>
          <a:endParaRPr lang="pt-BR"/>
        </a:p>
      </dgm:t>
    </dgm:pt>
    <dgm:pt modelId="{624B8F38-19EA-4EDE-81F0-83A450A9CDD7}" type="pres">
      <dgm:prSet presAssocID="{EF0B5B38-23C6-433A-8B2A-D17816C1B6B6}" presName="hierChild6" presStyleCnt="0"/>
      <dgm:spPr/>
      <dgm:t>
        <a:bodyPr/>
        <a:lstStyle/>
        <a:p>
          <a:endParaRPr lang="pt-BR"/>
        </a:p>
      </dgm:t>
    </dgm:pt>
    <dgm:pt modelId="{8078A930-204B-4DDD-99D4-DBFBD37CFE8E}" type="pres">
      <dgm:prSet presAssocID="{EF0B5B38-23C6-433A-8B2A-D17816C1B6B6}" presName="hierChild7" presStyleCnt="0"/>
      <dgm:spPr/>
      <dgm:t>
        <a:bodyPr/>
        <a:lstStyle/>
        <a:p>
          <a:endParaRPr lang="pt-BR"/>
        </a:p>
      </dgm:t>
    </dgm:pt>
    <dgm:pt modelId="{2F327500-2C44-4ED2-8B0A-F5C343D6A29F}" type="pres">
      <dgm:prSet presAssocID="{68CF44D2-53EE-4BD8-8779-89B79D98870F}" presName="Name111" presStyleLbl="parChTrans1D2" presStyleIdx="4" presStyleCnt="6"/>
      <dgm:spPr/>
      <dgm:t>
        <a:bodyPr/>
        <a:lstStyle/>
        <a:p>
          <a:endParaRPr lang="pt-BR"/>
        </a:p>
      </dgm:t>
    </dgm:pt>
    <dgm:pt modelId="{4FA3A0C2-2E7D-4FD2-A7D2-CAA581FD78D3}" type="pres">
      <dgm:prSet presAssocID="{297D8422-B4BB-46C2-8D70-2FA88EC2A734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B5C33D1A-F490-4FD5-A066-94FA03C8E7D7}" type="pres">
      <dgm:prSet presAssocID="{297D8422-B4BB-46C2-8D70-2FA88EC2A734}" presName="rootComposite3" presStyleCnt="0"/>
      <dgm:spPr/>
      <dgm:t>
        <a:bodyPr/>
        <a:lstStyle/>
        <a:p>
          <a:endParaRPr lang="pt-BR"/>
        </a:p>
      </dgm:t>
    </dgm:pt>
    <dgm:pt modelId="{94B949A3-EE98-4A31-9B62-0701922F2BE1}" type="pres">
      <dgm:prSet presAssocID="{297D8422-B4BB-46C2-8D70-2FA88EC2A734}" presName="rootText3" presStyleLbl="asst1" presStyleIdx="2" presStyleCnt="5" custScaleX="121552" custScaleY="156416" custLinFactY="100000" custLinFactNeighborX="5537" custLinFactNeighborY="19795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BAA65E-0A69-4FAC-9455-88CE28BBCF00}" type="pres">
      <dgm:prSet presAssocID="{297D8422-B4BB-46C2-8D70-2FA88EC2A734}" presName="rootConnector3" presStyleLbl="asst1" presStyleIdx="2" presStyleCnt="5"/>
      <dgm:spPr/>
      <dgm:t>
        <a:bodyPr/>
        <a:lstStyle/>
        <a:p>
          <a:endParaRPr lang="pt-BR"/>
        </a:p>
      </dgm:t>
    </dgm:pt>
    <dgm:pt modelId="{AFFFD35F-23E0-443C-B9A7-9CC577B82A20}" type="pres">
      <dgm:prSet presAssocID="{297D8422-B4BB-46C2-8D70-2FA88EC2A734}" presName="hierChild6" presStyleCnt="0"/>
      <dgm:spPr/>
      <dgm:t>
        <a:bodyPr/>
        <a:lstStyle/>
        <a:p>
          <a:endParaRPr lang="pt-BR"/>
        </a:p>
      </dgm:t>
    </dgm:pt>
    <dgm:pt modelId="{5F1793B8-3CEA-4CD7-ACC0-07C1262A7243}" type="pres">
      <dgm:prSet presAssocID="{297D8422-B4BB-46C2-8D70-2FA88EC2A734}" presName="hierChild7" presStyleCnt="0"/>
      <dgm:spPr/>
      <dgm:t>
        <a:bodyPr/>
        <a:lstStyle/>
        <a:p>
          <a:endParaRPr lang="pt-BR"/>
        </a:p>
      </dgm:t>
    </dgm:pt>
    <dgm:pt modelId="{712EDF99-8ED4-4062-AEA9-3A6BB2FB862B}" type="pres">
      <dgm:prSet presAssocID="{818DF73E-BF65-48BF-B19B-D9234F4CC21D}" presName="Name111" presStyleLbl="parChTrans1D2" presStyleIdx="5" presStyleCnt="6"/>
      <dgm:spPr/>
      <dgm:t>
        <a:bodyPr/>
        <a:lstStyle/>
        <a:p>
          <a:endParaRPr lang="pt-BR"/>
        </a:p>
      </dgm:t>
    </dgm:pt>
    <dgm:pt modelId="{F7E8F7EE-BDE1-4BB3-B662-ADF48E29C1BD}" type="pres">
      <dgm:prSet presAssocID="{B56C305A-2873-4B3C-AE75-866FD19BF659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2BC780BB-7519-485F-8F57-F524715EC9E1}" type="pres">
      <dgm:prSet presAssocID="{B56C305A-2873-4B3C-AE75-866FD19BF659}" presName="rootComposite3" presStyleCnt="0"/>
      <dgm:spPr/>
      <dgm:t>
        <a:bodyPr/>
        <a:lstStyle/>
        <a:p>
          <a:endParaRPr lang="pt-BR"/>
        </a:p>
      </dgm:t>
    </dgm:pt>
    <dgm:pt modelId="{FBA4F249-CB0F-41A5-BD95-E89B2E6EBABA}" type="pres">
      <dgm:prSet presAssocID="{B56C305A-2873-4B3C-AE75-866FD19BF659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917D47F-557B-4072-A9D3-EE87BBE734DB}" type="pres">
      <dgm:prSet presAssocID="{B56C305A-2873-4B3C-AE75-866FD19BF659}" presName="rootConnector3" presStyleLbl="asst1" presStyleIdx="3" presStyleCnt="5"/>
      <dgm:spPr/>
      <dgm:t>
        <a:bodyPr/>
        <a:lstStyle/>
        <a:p>
          <a:endParaRPr lang="pt-BR"/>
        </a:p>
      </dgm:t>
    </dgm:pt>
    <dgm:pt modelId="{0C5B071E-79E0-4888-9837-280E6695A158}" type="pres">
      <dgm:prSet presAssocID="{B56C305A-2873-4B3C-AE75-866FD19BF659}" presName="hierChild6" presStyleCnt="0"/>
      <dgm:spPr/>
      <dgm:t>
        <a:bodyPr/>
        <a:lstStyle/>
        <a:p>
          <a:endParaRPr lang="pt-BR"/>
        </a:p>
      </dgm:t>
    </dgm:pt>
    <dgm:pt modelId="{937BB5A8-01DB-4423-9963-BD5B7B60A71B}" type="pres">
      <dgm:prSet presAssocID="{B56C305A-2873-4B3C-AE75-866FD19BF659}" presName="hierChild7" presStyleCnt="0"/>
      <dgm:spPr/>
      <dgm:t>
        <a:bodyPr/>
        <a:lstStyle/>
        <a:p>
          <a:endParaRPr lang="pt-BR"/>
        </a:p>
      </dgm:t>
    </dgm:pt>
    <dgm:pt modelId="{726716A5-8D7C-4B6C-B9B3-3CB7D9AF7D87}" type="pres">
      <dgm:prSet presAssocID="{A4B97A66-DB59-4BC2-8A6F-88346D748889}" presName="Name111" presStyleLbl="parChTrans1D3" presStyleIdx="6" presStyleCnt="7"/>
      <dgm:spPr/>
      <dgm:t>
        <a:bodyPr/>
        <a:lstStyle/>
        <a:p>
          <a:endParaRPr lang="pt-BR"/>
        </a:p>
      </dgm:t>
    </dgm:pt>
    <dgm:pt modelId="{F09C7BC4-D428-4D89-98F3-8E2895092EBD}" type="pres">
      <dgm:prSet presAssocID="{1F652CB5-F754-41B6-B8B5-D3CB83F08819}" presName="hierRoot3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519AC78D-4D29-4790-8951-6C6C6873053C}" type="pres">
      <dgm:prSet presAssocID="{1F652CB5-F754-41B6-B8B5-D3CB83F08819}" presName="rootComposite3" presStyleCnt="0"/>
      <dgm:spPr/>
      <dgm:t>
        <a:bodyPr/>
        <a:lstStyle/>
        <a:p>
          <a:endParaRPr lang="pt-BR"/>
        </a:p>
      </dgm:t>
    </dgm:pt>
    <dgm:pt modelId="{3CEA39A6-FAC4-4078-92A9-F143E6D47FAF}" type="pres">
      <dgm:prSet presAssocID="{1F652CB5-F754-41B6-B8B5-D3CB83F08819}" presName="rootText3" presStyleLbl="asst1" presStyleIdx="4" presStyleCnt="5" custAng="0" custLinFactX="-18930" custLinFactNeighborX="-100000" custLinFactNeighborY="-369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492780B-7B90-4E81-8FDA-36F1EC8B6179}" type="pres">
      <dgm:prSet presAssocID="{1F652CB5-F754-41B6-B8B5-D3CB83F08819}" presName="rootConnector3" presStyleLbl="asst1" presStyleIdx="4" presStyleCnt="5"/>
      <dgm:spPr/>
      <dgm:t>
        <a:bodyPr/>
        <a:lstStyle/>
        <a:p>
          <a:endParaRPr lang="pt-BR"/>
        </a:p>
      </dgm:t>
    </dgm:pt>
    <dgm:pt modelId="{52D256FE-FA73-4801-BF16-8A497F686887}" type="pres">
      <dgm:prSet presAssocID="{1F652CB5-F754-41B6-B8B5-D3CB83F08819}" presName="hierChild6" presStyleCnt="0"/>
      <dgm:spPr/>
      <dgm:t>
        <a:bodyPr/>
        <a:lstStyle/>
        <a:p>
          <a:endParaRPr lang="pt-BR"/>
        </a:p>
      </dgm:t>
    </dgm:pt>
    <dgm:pt modelId="{145F4095-B9BE-44EF-8A52-8B1DEDD99717}" type="pres">
      <dgm:prSet presAssocID="{1F652CB5-F754-41B6-B8B5-D3CB83F08819}" presName="hierChild7" presStyleCnt="0"/>
      <dgm:spPr/>
      <dgm:t>
        <a:bodyPr/>
        <a:lstStyle/>
        <a:p>
          <a:endParaRPr lang="pt-BR"/>
        </a:p>
      </dgm:t>
    </dgm:pt>
  </dgm:ptLst>
  <dgm:cxnLst>
    <dgm:cxn modelId="{7D653187-A32E-4251-8D40-0D7DDA10E573}" type="presOf" srcId="{ECCCC5DD-5175-4336-8200-CA17BCA06B29}" destId="{ED46CD10-906C-450B-B215-9536A214012C}" srcOrd="0" destOrd="0" presId="urn:microsoft.com/office/officeart/2005/8/layout/orgChart1"/>
    <dgm:cxn modelId="{EDA14423-5CE3-471E-A8EA-9335D1E5D075}" type="presOf" srcId="{68CF44D2-53EE-4BD8-8779-89B79D98870F}" destId="{2F327500-2C44-4ED2-8B0A-F5C343D6A29F}" srcOrd="0" destOrd="0" presId="urn:microsoft.com/office/officeart/2005/8/layout/orgChart1"/>
    <dgm:cxn modelId="{CFEA72CD-9F76-418E-A53C-14E4D1DC3DBD}" type="presOf" srcId="{E890E424-CC9B-4463-91A6-0F2F1B4E0A12}" destId="{715658F5-6F05-45FC-8D52-1B2E892C53A7}" srcOrd="1" destOrd="0" presId="urn:microsoft.com/office/officeart/2005/8/layout/orgChart1"/>
    <dgm:cxn modelId="{5E1A5EC8-6030-406B-BA2A-C38BED2CDF05}" srcId="{B65BE88A-EB78-4505-B301-DB2A71E3B1CA}" destId="{EF0B5B38-23C6-433A-8B2A-D17816C1B6B6}" srcOrd="3" destOrd="0" parTransId="{15250585-191E-446D-B403-BE4DBB6E6DA8}" sibTransId="{89C6F248-5DDA-4BDA-B6B7-1012390844D6}"/>
    <dgm:cxn modelId="{59F81DAF-2B03-46C4-8EF9-269AECCA430E}" type="presOf" srcId="{3C009723-547A-4AD0-9E85-7A8DAFD005E6}" destId="{72854A0D-C4F8-4B73-A8A8-4A6849A9A5B9}" srcOrd="1" destOrd="0" presId="urn:microsoft.com/office/officeart/2005/8/layout/orgChart1"/>
    <dgm:cxn modelId="{CAE5C1E1-1AA6-4B8F-AD8D-56CF947BAB32}" type="presOf" srcId="{B1DB8195-57A4-4E74-8E94-1BA5368AB5DE}" destId="{1811D936-A98C-439C-BDD3-B6430500D12F}" srcOrd="1" destOrd="0" presId="urn:microsoft.com/office/officeart/2005/8/layout/orgChart1"/>
    <dgm:cxn modelId="{B8CA83BA-3626-490B-971D-E5BBB7616D32}" type="presOf" srcId="{E0F41092-229E-4DC8-8CC4-BF2559DE88D5}" destId="{78CCBFE4-7CF8-4274-B2EC-911CA002ACD5}" srcOrd="0" destOrd="0" presId="urn:microsoft.com/office/officeart/2005/8/layout/orgChart1"/>
    <dgm:cxn modelId="{FD9934D9-636E-4462-A9D8-3051CEA1D889}" type="presOf" srcId="{BFBB411C-0414-4DE3-8C2D-93D9A4C58B23}" destId="{F07302A8-7A8D-4E44-90AD-624D4022C7B9}" srcOrd="0" destOrd="0" presId="urn:microsoft.com/office/officeart/2005/8/layout/orgChart1"/>
    <dgm:cxn modelId="{7334D50C-87E7-4EA3-9D86-C2FF69FCE014}" type="presOf" srcId="{58229CD0-25A5-494F-ABEE-CE4CD5B203ED}" destId="{604B710E-59B9-4F3E-B6B0-C43DFE752504}" srcOrd="1" destOrd="0" presId="urn:microsoft.com/office/officeart/2005/8/layout/orgChart1"/>
    <dgm:cxn modelId="{E2B30C83-E21B-4079-B2A4-4597C837677D}" type="presOf" srcId="{2E088995-0545-412B-98CE-618DA17330DA}" destId="{B6138891-A66D-459D-AC74-6B902EFE8CF8}" srcOrd="0" destOrd="0" presId="urn:microsoft.com/office/officeart/2005/8/layout/orgChart1"/>
    <dgm:cxn modelId="{9C63B9F4-5DA7-4D68-9132-D3D6CA239940}" type="presOf" srcId="{A8CB3A7D-0F30-428B-86A7-69439D1D0763}" destId="{3973F904-B842-482C-8FE1-083FC615CDDA}" srcOrd="0" destOrd="0" presId="urn:microsoft.com/office/officeart/2005/8/layout/orgChart1"/>
    <dgm:cxn modelId="{132A4F17-9A68-4916-8D69-A7FE22D92151}" type="presOf" srcId="{3BD86CD5-69D5-4A21-B890-8E944C7868A2}" destId="{B85CDF93-B6DE-43C0-BB17-2F206C77CF66}" srcOrd="1" destOrd="0" presId="urn:microsoft.com/office/officeart/2005/8/layout/orgChart1"/>
    <dgm:cxn modelId="{3F3C5DEE-F622-4358-9CFA-D21D4893F393}" type="presOf" srcId="{FAC8FBD1-A02F-4078-B915-7C0F1F21DA97}" destId="{4EAD05C4-6794-4751-89BE-4E69CE0FD768}" srcOrd="0" destOrd="0" presId="urn:microsoft.com/office/officeart/2005/8/layout/orgChart1"/>
    <dgm:cxn modelId="{8C98CB72-59CF-40C3-9F71-94DF695C07E2}" type="presOf" srcId="{E0BBA144-AF7F-49BA-BC44-6D71AC2C10AA}" destId="{E132E56C-0314-4B55-9CDB-1F4DA07671BA}" srcOrd="0" destOrd="0" presId="urn:microsoft.com/office/officeart/2005/8/layout/orgChart1"/>
    <dgm:cxn modelId="{42BFDFF2-AC62-4A1C-B05D-0FDB3BA7C4C7}" type="presOf" srcId="{04FF3EE7-1386-481B-A964-050ED3546E8E}" destId="{D8070A56-6032-4206-9847-F3A4BEB0DA17}" srcOrd="0" destOrd="0" presId="urn:microsoft.com/office/officeart/2005/8/layout/orgChart1"/>
    <dgm:cxn modelId="{00B9860B-1137-4CD3-8879-8B0CA0D986CC}" type="presOf" srcId="{C8BBD457-88EE-4BA1-A54F-1EB181B75416}" destId="{4BC38E6E-1546-467D-9EA4-25981F33C6FC}" srcOrd="0" destOrd="0" presId="urn:microsoft.com/office/officeart/2005/8/layout/orgChart1"/>
    <dgm:cxn modelId="{6F812792-7D07-4B67-8B1F-3500D47C0608}" type="presOf" srcId="{297D8422-B4BB-46C2-8D70-2FA88EC2A734}" destId="{34BAA65E-0A69-4FAC-9455-88CE28BBCF00}" srcOrd="1" destOrd="0" presId="urn:microsoft.com/office/officeart/2005/8/layout/orgChart1"/>
    <dgm:cxn modelId="{8967BBC2-A6FB-4F11-86CC-701A951DCBC8}" type="presOf" srcId="{15250585-191E-446D-B403-BE4DBB6E6DA8}" destId="{B0D83929-0916-4421-84DA-62D2CCFDC3B5}" srcOrd="0" destOrd="0" presId="urn:microsoft.com/office/officeart/2005/8/layout/orgChart1"/>
    <dgm:cxn modelId="{1791479A-18EA-4D75-8FBA-05187EF05B2C}" srcId="{3BD86CD5-69D5-4A21-B890-8E944C7868A2}" destId="{ECC52E28-8547-426D-BCB1-D12D47A469BE}" srcOrd="1" destOrd="0" parTransId="{AB484FDB-94CA-4E49-A0AA-645198907846}" sibTransId="{8C6B9403-1305-4A7E-B1CA-218D875A8B4A}"/>
    <dgm:cxn modelId="{C4A38339-407F-4949-958D-A2E4E8264DA8}" type="presOf" srcId="{3BD86CD5-69D5-4A21-B890-8E944C7868A2}" destId="{844A9D05-92C1-44AB-B1BD-68F0947556B3}" srcOrd="0" destOrd="0" presId="urn:microsoft.com/office/officeart/2005/8/layout/orgChart1"/>
    <dgm:cxn modelId="{CD6B5BF1-5C83-4FEA-A2DB-DE3BFCA9FA7A}" type="presOf" srcId="{F9342F48-A02A-4019-96E8-F958069B9DB3}" destId="{F9D36D85-A810-4D14-AD94-D42B1B3FBAA7}" srcOrd="1" destOrd="0" presId="urn:microsoft.com/office/officeart/2005/8/layout/orgChart1"/>
    <dgm:cxn modelId="{632D3A52-88BF-4EA7-B49A-8CC247419FC3}" type="presOf" srcId="{ECC52E28-8547-426D-BCB1-D12D47A469BE}" destId="{91637F97-A244-4534-AF25-8C6A3F8C8F2E}" srcOrd="0" destOrd="0" presId="urn:microsoft.com/office/officeart/2005/8/layout/orgChart1"/>
    <dgm:cxn modelId="{9133CE15-92F7-464A-9096-B6A87701B855}" type="presOf" srcId="{2E088995-0545-412B-98CE-618DA17330DA}" destId="{A02F93D7-627F-40FE-8B24-61A91373E1C1}" srcOrd="1" destOrd="0" presId="urn:microsoft.com/office/officeart/2005/8/layout/orgChart1"/>
    <dgm:cxn modelId="{12305DAF-3972-4EE9-BB37-9F0866553163}" type="presOf" srcId="{B56C305A-2873-4B3C-AE75-866FD19BF659}" destId="{FBA4F249-CB0F-41A5-BD95-E89B2E6EBABA}" srcOrd="0" destOrd="0" presId="urn:microsoft.com/office/officeart/2005/8/layout/orgChart1"/>
    <dgm:cxn modelId="{17C1B662-2F71-42B0-AFB8-0524E84611B5}" type="presOf" srcId="{D3500978-708C-49BF-91C7-89AAC908AA00}" destId="{8778DE76-2CE7-453C-A484-58F2827CAA9B}" srcOrd="1" destOrd="0" presId="urn:microsoft.com/office/officeart/2005/8/layout/orgChart1"/>
    <dgm:cxn modelId="{C55AD6B7-4F93-4BAE-A874-0A7786F553CA}" type="presOf" srcId="{F950965F-558E-4A90-B70F-EE386099125F}" destId="{C563E571-9763-4B88-9085-B8F4659E87BE}" srcOrd="0" destOrd="0" presId="urn:microsoft.com/office/officeart/2005/8/layout/orgChart1"/>
    <dgm:cxn modelId="{2C157BC6-9CC6-48E9-8CBA-124CFB97F247}" srcId="{B65BE88A-EB78-4505-B301-DB2A71E3B1CA}" destId="{E0F41092-229E-4DC8-8CC4-BF2559DE88D5}" srcOrd="1" destOrd="0" parTransId="{C7063B74-FA5B-45B6-9CB3-967D51966ABC}" sibTransId="{3D380AE4-E0DF-48D1-9ED5-481E7EFF95A8}"/>
    <dgm:cxn modelId="{670CFA3B-76CF-4A3D-ADF4-307809519E80}" type="presOf" srcId="{9797204E-A39F-4693-9A8F-DFEAD7D50E68}" destId="{8E7C65A6-EDA6-4DAD-9D4E-4E13C188AE84}" srcOrd="0" destOrd="0" presId="urn:microsoft.com/office/officeart/2005/8/layout/orgChart1"/>
    <dgm:cxn modelId="{1216B474-1CC6-409B-91A0-E98612CA7D3D}" srcId="{E890E424-CC9B-4463-91A6-0F2F1B4E0A12}" destId="{AD4BC639-A998-4CA8-ADBE-66CB62A34138}" srcOrd="0" destOrd="0" parTransId="{A69BF820-04AC-49D4-BFC6-E5D464E4DCF3}" sibTransId="{97A58B84-8BD0-41D7-8040-C1F768C85D40}"/>
    <dgm:cxn modelId="{71A708D4-71CD-438B-AF6A-71E999C85ADD}" type="presOf" srcId="{1F652CB5-F754-41B6-B8B5-D3CB83F08819}" destId="{7492780B-7B90-4E81-8FDA-36F1EC8B6179}" srcOrd="1" destOrd="0" presId="urn:microsoft.com/office/officeart/2005/8/layout/orgChart1"/>
    <dgm:cxn modelId="{4FFB7EC4-0749-4C09-830E-CA0AF6622EFF}" type="presOf" srcId="{EF0B5B38-23C6-433A-8B2A-D17816C1B6B6}" destId="{2C9DDBD9-3129-4487-B405-EEFC6B6B6EAE}" srcOrd="1" destOrd="0" presId="urn:microsoft.com/office/officeart/2005/8/layout/orgChart1"/>
    <dgm:cxn modelId="{801857D7-8F25-4221-B709-06B2B3402184}" type="presOf" srcId="{297D8422-B4BB-46C2-8D70-2FA88EC2A734}" destId="{94B949A3-EE98-4A31-9B62-0701922F2BE1}" srcOrd="0" destOrd="0" presId="urn:microsoft.com/office/officeart/2005/8/layout/orgChart1"/>
    <dgm:cxn modelId="{8B77FEA6-A4CA-4252-9DEA-F74AA0691A87}" type="presOf" srcId="{818DF73E-BF65-48BF-B19B-D9234F4CC21D}" destId="{712EDF99-8ED4-4062-AEA9-3A6BB2FB862B}" srcOrd="0" destOrd="0" presId="urn:microsoft.com/office/officeart/2005/8/layout/orgChart1"/>
    <dgm:cxn modelId="{5CC08267-71F8-4CDB-8B0A-B87A45077048}" type="presOf" srcId="{E52FEC83-DECC-4992-9ACC-66664075A82E}" destId="{D9E5EF67-2D04-4BEB-8133-CB1E3C24BACF}" srcOrd="0" destOrd="0" presId="urn:microsoft.com/office/officeart/2005/8/layout/orgChart1"/>
    <dgm:cxn modelId="{E81FD7FC-C0C2-4D56-A456-0BA424C3CBCC}" srcId="{E0F41092-229E-4DC8-8CC4-BF2559DE88D5}" destId="{B5610102-7C58-492D-BF8F-62DFA88F8C7E}" srcOrd="4" destOrd="0" parTransId="{A8CB3A7D-0F30-428B-86A7-69439D1D0763}" sibTransId="{84B2ED7A-4ECE-425F-9D08-75AADC9CA0B5}"/>
    <dgm:cxn modelId="{0F3F53D6-E41D-4895-BEB7-E67C659A9BEB}" srcId="{04FF3EE7-1386-481B-A964-050ED3546E8E}" destId="{B1DB8195-57A4-4E74-8E94-1BA5368AB5DE}" srcOrd="1" destOrd="0" parTransId="{ECCCC5DD-5175-4336-8200-CA17BCA06B29}" sibTransId="{90DA9BF3-B960-41E5-A02C-511BDDDDC5CA}"/>
    <dgm:cxn modelId="{91174974-4FB7-4CF0-830F-680B386CD36D}" srcId="{E0F41092-229E-4DC8-8CC4-BF2559DE88D5}" destId="{3BD86CD5-69D5-4A21-B890-8E944C7868A2}" srcOrd="3" destOrd="0" parTransId="{E0BBA144-AF7F-49BA-BC44-6D71AC2C10AA}" sibTransId="{95903B9B-08DC-4426-AB72-AAE8EA227A79}"/>
    <dgm:cxn modelId="{9E2FB9F5-035F-4188-BC79-0721C774D037}" type="presOf" srcId="{C7063B74-FA5B-45B6-9CB3-967D51966ABC}" destId="{B09587BC-94F0-4453-96BA-1669736F7C03}" srcOrd="0" destOrd="0" presId="urn:microsoft.com/office/officeart/2005/8/layout/orgChart1"/>
    <dgm:cxn modelId="{41B9200B-B838-451C-89F3-C290991696C7}" type="presOf" srcId="{E0F41092-229E-4DC8-8CC4-BF2559DE88D5}" destId="{C5462C15-24A1-4537-B06D-8B2C518865E1}" srcOrd="1" destOrd="0" presId="urn:microsoft.com/office/officeart/2005/8/layout/orgChart1"/>
    <dgm:cxn modelId="{E1CC7C81-35F8-4C68-88DF-A7A120A1BAAB}" type="presOf" srcId="{A69BF820-04AC-49D4-BFC6-E5D464E4DCF3}" destId="{3250EE8A-A6CC-4428-AB92-886B9AB6D602}" srcOrd="0" destOrd="0" presId="urn:microsoft.com/office/officeart/2005/8/layout/orgChart1"/>
    <dgm:cxn modelId="{E2F03974-5A4B-434F-BAAB-6B7E99953771}" type="presOf" srcId="{B65BE88A-EB78-4505-B301-DB2A71E3B1CA}" destId="{AB2D89A4-8EFE-420D-A63B-75F84D0D0382}" srcOrd="1" destOrd="0" presId="urn:microsoft.com/office/officeart/2005/8/layout/orgChart1"/>
    <dgm:cxn modelId="{E2DA7D16-E8A0-4D1F-82D5-F2D5DCB4B611}" srcId="{B65BE88A-EB78-4505-B301-DB2A71E3B1CA}" destId="{297D8422-B4BB-46C2-8D70-2FA88EC2A734}" srcOrd="4" destOrd="0" parTransId="{68CF44D2-53EE-4BD8-8779-89B79D98870F}" sibTransId="{54BE93D6-C46F-44C9-A66E-19E032EFD0C5}"/>
    <dgm:cxn modelId="{C1518B41-10D5-49F6-93C1-FF67117D4EB4}" srcId="{04FF3EE7-1386-481B-A964-050ED3546E8E}" destId="{F9342F48-A02A-4019-96E8-F958069B9DB3}" srcOrd="0" destOrd="0" parTransId="{C8BBD457-88EE-4BA1-A54F-1EB181B75416}" sibTransId="{4E518C84-CF27-42D1-9A2C-33E4B77D6BA3}"/>
    <dgm:cxn modelId="{F764A42C-8649-4E57-90F0-40C43EA953D9}" type="presOf" srcId="{AB484FDB-94CA-4E49-A0AA-645198907846}" destId="{D5040398-9BE6-4F2C-A706-04175B53B216}" srcOrd="0" destOrd="0" presId="urn:microsoft.com/office/officeart/2005/8/layout/orgChart1"/>
    <dgm:cxn modelId="{22E2A517-CD06-4EB1-BA85-048F68A3C6E1}" type="presOf" srcId="{B5610102-7C58-492D-BF8F-62DFA88F8C7E}" destId="{C8C5E4B9-BCDA-4814-B289-C3DF7F07C07C}" srcOrd="0" destOrd="0" presId="urn:microsoft.com/office/officeart/2005/8/layout/orgChart1"/>
    <dgm:cxn modelId="{992FD780-C197-463A-B605-A6A66321A17E}" srcId="{B65BE88A-EB78-4505-B301-DB2A71E3B1CA}" destId="{85358A11-4B1E-4009-9613-46CB1EB74C3D}" srcOrd="0" destOrd="0" parTransId="{E07FF368-3D45-4CCB-97C2-1BE200B360EF}" sibTransId="{E90B3505-95BC-47CB-86E7-30A1E0467D9E}"/>
    <dgm:cxn modelId="{E9B2B01F-FA11-4DE5-BE71-A3B2CB0B05A7}" type="presOf" srcId="{4112B022-9CE7-42DB-9234-6ED150E57FDB}" destId="{BB5AD596-E6D2-4527-B196-CA57806E1775}" srcOrd="0" destOrd="0" presId="urn:microsoft.com/office/officeart/2005/8/layout/orgChart1"/>
    <dgm:cxn modelId="{8464B3B2-FB63-4965-9105-7CE6329A0558}" type="presOf" srcId="{BAC4D7F2-6CF5-4A69-90D4-CF8DF0C4F346}" destId="{7D9E092B-472E-4B4D-9151-18FEBBB5C111}" srcOrd="0" destOrd="0" presId="urn:microsoft.com/office/officeart/2005/8/layout/orgChart1"/>
    <dgm:cxn modelId="{C12D4E2E-C45A-4553-A223-E9A9FE81E1E1}" type="presOf" srcId="{F9342F48-A02A-4019-96E8-F958069B9DB3}" destId="{BB0037A2-5B1E-405C-A451-B7DFB2A1EEAD}" srcOrd="0" destOrd="0" presId="urn:microsoft.com/office/officeart/2005/8/layout/orgChart1"/>
    <dgm:cxn modelId="{39C7B947-0EC8-476F-9B6E-FBD8F1828D76}" type="presOf" srcId="{D3500978-708C-49BF-91C7-89AAC908AA00}" destId="{E5D04F9A-C842-4F28-A255-2A407C67274F}" srcOrd="0" destOrd="0" presId="urn:microsoft.com/office/officeart/2005/8/layout/orgChart1"/>
    <dgm:cxn modelId="{1D12D4E5-09A4-44AB-A903-987C156E7839}" srcId="{B56C305A-2873-4B3C-AE75-866FD19BF659}" destId="{1F652CB5-F754-41B6-B8B5-D3CB83F08819}" srcOrd="0" destOrd="0" parTransId="{A4B97A66-DB59-4BC2-8A6F-88346D748889}" sibTransId="{E95C8266-B4D8-4CD1-8419-91757FA56BD9}"/>
    <dgm:cxn modelId="{F2CF2D91-F88D-4C60-B21F-AD976F3E8241}" type="presOf" srcId="{ECC52E28-8547-426D-BCB1-D12D47A469BE}" destId="{2F41EEE5-64B7-40BD-B4A1-9EA2A455E548}" srcOrd="1" destOrd="0" presId="urn:microsoft.com/office/officeart/2005/8/layout/orgChart1"/>
    <dgm:cxn modelId="{7CABF1CF-6736-4242-9E86-BECC820E3A8B}" type="presOf" srcId="{CB1B727B-65C4-447E-A14A-4F6A73024AE6}" destId="{A93A2D5B-7EAD-4BFE-A8AA-635E6A9BBB43}" srcOrd="0" destOrd="0" presId="urn:microsoft.com/office/officeart/2005/8/layout/orgChart1"/>
    <dgm:cxn modelId="{38399C8A-6A4C-4AD8-9ABC-FE679D2E352B}" type="presOf" srcId="{E890E424-CC9B-4463-91A6-0F2F1B4E0A12}" destId="{8CC6C0A2-A225-4F84-BDF5-50C707095F98}" srcOrd="0" destOrd="0" presId="urn:microsoft.com/office/officeart/2005/8/layout/orgChart1"/>
    <dgm:cxn modelId="{277366BD-EC66-49FB-AA03-7EDE6F4F65A8}" type="presOf" srcId="{1F652CB5-F754-41B6-B8B5-D3CB83F08819}" destId="{3CEA39A6-FAC4-4078-92A9-F143E6D47FAF}" srcOrd="0" destOrd="0" presId="urn:microsoft.com/office/officeart/2005/8/layout/orgChart1"/>
    <dgm:cxn modelId="{D0F2DD56-24AE-47CB-81E4-A08A8AC6D4D1}" srcId="{B65BE88A-EB78-4505-B301-DB2A71E3B1CA}" destId="{B56C305A-2873-4B3C-AE75-866FD19BF659}" srcOrd="5" destOrd="0" parTransId="{818DF73E-BF65-48BF-B19B-D9234F4CC21D}" sibTransId="{296A8AFF-38D3-442B-93A4-4772154B153B}"/>
    <dgm:cxn modelId="{611B725A-A21A-4518-B38B-66B004F338E2}" type="presOf" srcId="{4112B022-9CE7-42DB-9234-6ED150E57FDB}" destId="{5488C0DF-A4F8-433E-ABC0-178B5E1FAE82}" srcOrd="1" destOrd="0" presId="urn:microsoft.com/office/officeart/2005/8/layout/orgChart1"/>
    <dgm:cxn modelId="{C37FEF96-5EE1-4EF8-9C6C-A5B4D15DF6D9}" type="presOf" srcId="{AD4BC639-A998-4CA8-ADBE-66CB62A34138}" destId="{A46ED5B2-56C3-4E3B-9E58-E868435BE3B4}" srcOrd="1" destOrd="0" presId="urn:microsoft.com/office/officeart/2005/8/layout/orgChart1"/>
    <dgm:cxn modelId="{2EE14D3C-9386-4FDB-BB18-D0CBB7446299}" type="presOf" srcId="{B65BE88A-EB78-4505-B301-DB2A71E3B1CA}" destId="{7397BC72-323B-4817-86DF-CDD3ACDDE48D}" srcOrd="0" destOrd="0" presId="urn:microsoft.com/office/officeart/2005/8/layout/orgChart1"/>
    <dgm:cxn modelId="{A2B10EB9-00CE-4AE9-A653-19C974882CEE}" srcId="{2E088995-0545-412B-98CE-618DA17330DA}" destId="{3C009723-547A-4AD0-9E85-7A8DAFD005E6}" srcOrd="1" destOrd="0" parTransId="{A38DC2D9-2058-47CE-B031-A936462117A4}" sibTransId="{81CA41C1-0817-42F9-B58B-5CD00CBD8C17}"/>
    <dgm:cxn modelId="{7370AC82-69D5-4A9B-AFB9-F9986C8BF263}" type="presOf" srcId="{E07FF368-3D45-4CCB-97C2-1BE200B360EF}" destId="{2CB578E1-CDF9-4B9D-A9BA-9D537E1F0B9D}" srcOrd="0" destOrd="0" presId="urn:microsoft.com/office/officeart/2005/8/layout/orgChart1"/>
    <dgm:cxn modelId="{3C58DD16-7056-44C7-A4E7-578208F00AF2}" type="presOf" srcId="{A38DC2D9-2058-47CE-B031-A936462117A4}" destId="{A22E887F-EE15-43BB-B228-079F57B0DED0}" srcOrd="0" destOrd="0" presId="urn:microsoft.com/office/officeart/2005/8/layout/orgChart1"/>
    <dgm:cxn modelId="{FCC107FC-C3CD-4CBE-9C1E-0894B81FDFB0}" type="presOf" srcId="{85358A11-4B1E-4009-9613-46CB1EB74C3D}" destId="{3E3977A5-17D3-438D-92F2-547FE45AA562}" srcOrd="1" destOrd="0" presId="urn:microsoft.com/office/officeart/2005/8/layout/orgChart1"/>
    <dgm:cxn modelId="{7DD49560-AE5D-47D8-B85F-3EC63DB994CD}" srcId="{E0F41092-229E-4DC8-8CC4-BF2559DE88D5}" destId="{2E088995-0545-412B-98CE-618DA17330DA}" srcOrd="0" destOrd="0" parTransId="{FAC8FBD1-A02F-4078-B915-7C0F1F21DA97}" sibTransId="{1B8FB5E7-E79D-4742-BDCB-FFA80A051CF7}"/>
    <dgm:cxn modelId="{141CF621-A7F8-4967-9B0D-CCB631165C1B}" type="presOf" srcId="{58229CD0-25A5-494F-ABEE-CE4CD5B203ED}" destId="{FFD8D404-799A-4B50-952E-4AEF5A7B2DA2}" srcOrd="0" destOrd="0" presId="urn:microsoft.com/office/officeart/2005/8/layout/orgChart1"/>
    <dgm:cxn modelId="{4E25A0D3-1C23-4766-8058-5E42999228D7}" type="presOf" srcId="{B56C305A-2873-4B3C-AE75-866FD19BF659}" destId="{F917D47F-557B-4072-A9D3-EE87BBE734DB}" srcOrd="1" destOrd="0" presId="urn:microsoft.com/office/officeart/2005/8/layout/orgChart1"/>
    <dgm:cxn modelId="{F25BD7E8-E894-4F88-B860-9239D6F1251E}" type="presOf" srcId="{125FD90B-ED94-401D-987D-73B54926DEA0}" destId="{D18B5F22-62B3-4A06-82DC-EA8D9B8DA108}" srcOrd="0" destOrd="0" presId="urn:microsoft.com/office/officeart/2005/8/layout/orgChart1"/>
    <dgm:cxn modelId="{8689E4DB-F64F-46BB-B0C1-FB6BB3762DD2}" type="presOf" srcId="{04FF3EE7-1386-481B-A964-050ED3546E8E}" destId="{24FEC475-DA81-4678-991D-D28C055FC142}" srcOrd="1" destOrd="0" presId="urn:microsoft.com/office/officeart/2005/8/layout/orgChart1"/>
    <dgm:cxn modelId="{D6448A80-CE0B-4E56-9E2A-9DC1660A11A3}" type="presOf" srcId="{3C009723-547A-4AD0-9E85-7A8DAFD005E6}" destId="{8B8BFC29-1AE8-489E-B84F-4EB0A5097B6D}" srcOrd="0" destOrd="0" presId="urn:microsoft.com/office/officeart/2005/8/layout/orgChart1"/>
    <dgm:cxn modelId="{7927F4A8-21B9-4156-A98B-1C3DF42A1C79}" type="presOf" srcId="{03084DDE-7A67-4698-86D5-E8219EA5CE22}" destId="{FB8532E3-1247-4AEC-8E44-B077D84C66D0}" srcOrd="0" destOrd="0" presId="urn:microsoft.com/office/officeart/2005/8/layout/orgChart1"/>
    <dgm:cxn modelId="{45E1F1C0-D5AB-4ABC-930F-ECF3C879B1CB}" type="presOf" srcId="{B5610102-7C58-492D-BF8F-62DFA88F8C7E}" destId="{BCEBEF58-43ED-4CF2-B451-DFEAD89E2B08}" srcOrd="1" destOrd="0" presId="urn:microsoft.com/office/officeart/2005/8/layout/orgChart1"/>
    <dgm:cxn modelId="{D364F5FE-851C-459F-8EE9-BBF5C56CFDA2}" srcId="{B65BE88A-EB78-4505-B301-DB2A71E3B1CA}" destId="{E890E424-CC9B-4463-91A6-0F2F1B4E0A12}" srcOrd="2" destOrd="0" parTransId="{276547A2-375C-4EAA-B16F-D537BD4B972A}" sibTransId="{3D5A0BE5-9983-4273-82E4-E5B35B94A65E}"/>
    <dgm:cxn modelId="{90AEA10A-A13B-44E1-AF1D-227B3187C5DF}" srcId="{CB1B727B-65C4-447E-A14A-4F6A73024AE6}" destId="{B65BE88A-EB78-4505-B301-DB2A71E3B1CA}" srcOrd="0" destOrd="0" parTransId="{D187410B-55F7-4DF0-B38E-19224A136383}" sibTransId="{00D3B81F-1949-4870-98D0-F795CDCEBAF7}"/>
    <dgm:cxn modelId="{1FE44A30-022C-4E53-AB89-43D239C956DA}" type="presOf" srcId="{A4B97A66-DB59-4BC2-8A6F-88346D748889}" destId="{726716A5-8D7C-4B6C-B9B3-3CB7D9AF7D87}" srcOrd="0" destOrd="0" presId="urn:microsoft.com/office/officeart/2005/8/layout/orgChart1"/>
    <dgm:cxn modelId="{D09E6B57-8B88-4051-8793-44A44714CB9F}" srcId="{2E088995-0545-412B-98CE-618DA17330DA}" destId="{4112B022-9CE7-42DB-9234-6ED150E57FDB}" srcOrd="0" destOrd="0" parTransId="{BAC4D7F2-6CF5-4A69-90D4-CF8DF0C4F346}" sibTransId="{1F4D4B5E-4B9F-43F6-BDF5-4737949EBC82}"/>
    <dgm:cxn modelId="{38A14A0B-0E64-4CD7-8229-937B199469D1}" srcId="{3BD86CD5-69D5-4A21-B890-8E944C7868A2}" destId="{D3500978-708C-49BF-91C7-89AAC908AA00}" srcOrd="0" destOrd="0" parTransId="{03084DDE-7A67-4698-86D5-E8219EA5CE22}" sibTransId="{961F9CAE-6E95-4B37-88D0-CB3F20E4FA9C}"/>
    <dgm:cxn modelId="{54D02ECC-240F-40EA-8814-7FA467EA17E2}" type="presOf" srcId="{EF0B5B38-23C6-433A-8B2A-D17816C1B6B6}" destId="{93C33612-E759-47C5-BE2A-2DDCD5D61BA3}" srcOrd="0" destOrd="0" presId="urn:microsoft.com/office/officeart/2005/8/layout/orgChart1"/>
    <dgm:cxn modelId="{6C8924CB-8396-4315-827D-67C96DAB6FD7}" type="presOf" srcId="{C941BED9-6B14-4860-B1DC-2D2A2C774823}" destId="{64231B22-18A0-4C57-9666-967DC0D42AE0}" srcOrd="0" destOrd="0" presId="urn:microsoft.com/office/officeart/2005/8/layout/orgChart1"/>
    <dgm:cxn modelId="{AB668AD2-74D5-45B5-A857-B4E38D7B6511}" type="presOf" srcId="{125FD90B-ED94-401D-987D-73B54926DEA0}" destId="{8E983EEB-CE3F-4608-BE84-512DFDD761BC}" srcOrd="1" destOrd="0" presId="urn:microsoft.com/office/officeart/2005/8/layout/orgChart1"/>
    <dgm:cxn modelId="{CBBF6B63-44E9-4C36-8FCE-694C68605E6B}" type="presOf" srcId="{E52FEC83-DECC-4992-9ACC-66664075A82E}" destId="{B7FF1B09-B107-47B4-8273-29D4543A767C}" srcOrd="1" destOrd="0" presId="urn:microsoft.com/office/officeart/2005/8/layout/orgChart1"/>
    <dgm:cxn modelId="{33138BA0-A4C3-43A5-9CE5-C0997A0B2503}" type="presOf" srcId="{AD4BC639-A998-4CA8-ADBE-66CB62A34138}" destId="{7AD03A25-E880-491E-B0B5-BE70F77D3BCF}" srcOrd="0" destOrd="0" presId="urn:microsoft.com/office/officeart/2005/8/layout/orgChart1"/>
    <dgm:cxn modelId="{6BC2FF17-D35C-499C-8886-5D73E44BDE12}" type="presOf" srcId="{276547A2-375C-4EAA-B16F-D537BD4B972A}" destId="{5C5D4455-646A-4C70-8046-A7F278EA0278}" srcOrd="0" destOrd="0" presId="urn:microsoft.com/office/officeart/2005/8/layout/orgChart1"/>
    <dgm:cxn modelId="{2C0E8EF3-46BB-4498-92E7-6787181CCECA}" srcId="{E52FEC83-DECC-4992-9ACC-66664075A82E}" destId="{125FD90B-ED94-401D-987D-73B54926DEA0}" srcOrd="0" destOrd="0" parTransId="{F950965F-558E-4A90-B70F-EE386099125F}" sibTransId="{A4351285-7766-400A-A278-C8B43BE878DD}"/>
    <dgm:cxn modelId="{48DD3AAC-DA38-467F-84FF-5BE83CF76669}" type="presOf" srcId="{85358A11-4B1E-4009-9613-46CB1EB74C3D}" destId="{04F132BF-4094-4C02-B00C-39800C6DED8E}" srcOrd="0" destOrd="0" presId="urn:microsoft.com/office/officeart/2005/8/layout/orgChart1"/>
    <dgm:cxn modelId="{7C763E8A-F565-41AB-94BB-0612816592C3}" srcId="{E0F41092-229E-4DC8-8CC4-BF2559DE88D5}" destId="{E52FEC83-DECC-4992-9ACC-66664075A82E}" srcOrd="1" destOrd="0" parTransId="{9797204E-A39F-4693-9A8F-DFEAD7D50E68}" sibTransId="{51833511-719B-49D3-8080-615E53A088CE}"/>
    <dgm:cxn modelId="{20BE2C71-85CC-4CD7-B7B6-7ACC3D337428}" srcId="{E0F41092-229E-4DC8-8CC4-BF2559DE88D5}" destId="{04FF3EE7-1386-481B-A964-050ED3546E8E}" srcOrd="2" destOrd="0" parTransId="{BFBB411C-0414-4DE3-8C2D-93D9A4C58B23}" sibTransId="{9BAB3FB6-F25A-46AE-BE1B-CC28DE445C8D}"/>
    <dgm:cxn modelId="{5839BFA7-6D05-470C-8E8E-ACE67F0F5963}" srcId="{E52FEC83-DECC-4992-9ACC-66664075A82E}" destId="{58229CD0-25A5-494F-ABEE-CE4CD5B203ED}" srcOrd="1" destOrd="0" parTransId="{C941BED9-6B14-4860-B1DC-2D2A2C774823}" sibTransId="{8BE4FD02-CF77-47F8-90BF-B4ADB107906D}"/>
    <dgm:cxn modelId="{95846471-0CED-4A1F-9071-8E72D693D21F}" type="presOf" srcId="{B1DB8195-57A4-4E74-8E94-1BA5368AB5DE}" destId="{0FA7D4C0-39BC-4827-A918-AADC2C24B0D6}" srcOrd="0" destOrd="0" presId="urn:microsoft.com/office/officeart/2005/8/layout/orgChart1"/>
    <dgm:cxn modelId="{85F570A1-67B2-44B0-94F4-3E19B495BA79}" type="presParOf" srcId="{A93A2D5B-7EAD-4BFE-A8AA-635E6A9BBB43}" destId="{23DEE035-E7B4-47A6-9877-544391F0C787}" srcOrd="0" destOrd="0" presId="urn:microsoft.com/office/officeart/2005/8/layout/orgChart1"/>
    <dgm:cxn modelId="{CC403AE9-1C69-480A-A64B-895BBFA65904}" type="presParOf" srcId="{23DEE035-E7B4-47A6-9877-544391F0C787}" destId="{0D8A8CF9-3F1F-4ECB-B093-5E33E35198A5}" srcOrd="0" destOrd="0" presId="urn:microsoft.com/office/officeart/2005/8/layout/orgChart1"/>
    <dgm:cxn modelId="{8F11C756-84A7-46B7-BB96-FFEA342CAC6C}" type="presParOf" srcId="{0D8A8CF9-3F1F-4ECB-B093-5E33E35198A5}" destId="{7397BC72-323B-4817-86DF-CDD3ACDDE48D}" srcOrd="0" destOrd="0" presId="urn:microsoft.com/office/officeart/2005/8/layout/orgChart1"/>
    <dgm:cxn modelId="{3B42AFCB-AB7A-4B56-ABAC-CBB2E166CAAA}" type="presParOf" srcId="{0D8A8CF9-3F1F-4ECB-B093-5E33E35198A5}" destId="{AB2D89A4-8EFE-420D-A63B-75F84D0D0382}" srcOrd="1" destOrd="0" presId="urn:microsoft.com/office/officeart/2005/8/layout/orgChart1"/>
    <dgm:cxn modelId="{9C03D7FB-BA2B-4FE1-BF12-D15DD5383778}" type="presParOf" srcId="{23DEE035-E7B4-47A6-9877-544391F0C787}" destId="{0BE4D319-24EE-465B-B70F-C9B16CD5F54E}" srcOrd="1" destOrd="0" presId="urn:microsoft.com/office/officeart/2005/8/layout/orgChart1"/>
    <dgm:cxn modelId="{44513BC1-5560-4438-A05E-8E78B434C1F9}" type="presParOf" srcId="{0BE4D319-24EE-465B-B70F-C9B16CD5F54E}" destId="{B09587BC-94F0-4453-96BA-1669736F7C03}" srcOrd="0" destOrd="0" presId="urn:microsoft.com/office/officeart/2005/8/layout/orgChart1"/>
    <dgm:cxn modelId="{B9FFCCA6-F4C5-4CA9-9859-5679E5183224}" type="presParOf" srcId="{0BE4D319-24EE-465B-B70F-C9B16CD5F54E}" destId="{2F9F177C-FF8B-4081-BA4E-BF5D73C0AB6B}" srcOrd="1" destOrd="0" presId="urn:microsoft.com/office/officeart/2005/8/layout/orgChart1"/>
    <dgm:cxn modelId="{72190EFB-BB70-4674-A96A-95D67C5E5A1F}" type="presParOf" srcId="{2F9F177C-FF8B-4081-BA4E-BF5D73C0AB6B}" destId="{19DEE797-4FAE-4079-A0E7-AE2F9DBAD83B}" srcOrd="0" destOrd="0" presId="urn:microsoft.com/office/officeart/2005/8/layout/orgChart1"/>
    <dgm:cxn modelId="{5F30BEDE-311F-40CA-9716-537E118113D5}" type="presParOf" srcId="{19DEE797-4FAE-4079-A0E7-AE2F9DBAD83B}" destId="{78CCBFE4-7CF8-4274-B2EC-911CA002ACD5}" srcOrd="0" destOrd="0" presId="urn:microsoft.com/office/officeart/2005/8/layout/orgChart1"/>
    <dgm:cxn modelId="{038DD69F-EC29-4B18-9260-0859F5F422A6}" type="presParOf" srcId="{19DEE797-4FAE-4079-A0E7-AE2F9DBAD83B}" destId="{C5462C15-24A1-4537-B06D-8B2C518865E1}" srcOrd="1" destOrd="0" presId="urn:microsoft.com/office/officeart/2005/8/layout/orgChart1"/>
    <dgm:cxn modelId="{9E51BC40-36B7-424C-B0FA-53328E8BA664}" type="presParOf" srcId="{2F9F177C-FF8B-4081-BA4E-BF5D73C0AB6B}" destId="{B63D3934-A161-438F-94D5-1029B1654E4E}" srcOrd="1" destOrd="0" presId="urn:microsoft.com/office/officeart/2005/8/layout/orgChart1"/>
    <dgm:cxn modelId="{C8CFC7D3-375F-45D7-B243-14B63FE0FED2}" type="presParOf" srcId="{B63D3934-A161-438F-94D5-1029B1654E4E}" destId="{4EAD05C4-6794-4751-89BE-4E69CE0FD768}" srcOrd="0" destOrd="0" presId="urn:microsoft.com/office/officeart/2005/8/layout/orgChart1"/>
    <dgm:cxn modelId="{B2098931-6BFF-4E28-BEDB-50FF7FDFB56E}" type="presParOf" srcId="{B63D3934-A161-438F-94D5-1029B1654E4E}" destId="{21CDCC8A-307A-4A13-ADFF-AFE910A25AC8}" srcOrd="1" destOrd="0" presId="urn:microsoft.com/office/officeart/2005/8/layout/orgChart1"/>
    <dgm:cxn modelId="{FCA3FF07-DB55-4FF3-8E74-F6780FBE4FD2}" type="presParOf" srcId="{21CDCC8A-307A-4A13-ADFF-AFE910A25AC8}" destId="{A6F546DC-9AD1-4169-A1BA-6A61ABD76AD7}" srcOrd="0" destOrd="0" presId="urn:microsoft.com/office/officeart/2005/8/layout/orgChart1"/>
    <dgm:cxn modelId="{75CA1FB0-C6AC-4EBE-82F0-B30F7EA4FB00}" type="presParOf" srcId="{A6F546DC-9AD1-4169-A1BA-6A61ABD76AD7}" destId="{B6138891-A66D-459D-AC74-6B902EFE8CF8}" srcOrd="0" destOrd="0" presId="urn:microsoft.com/office/officeart/2005/8/layout/orgChart1"/>
    <dgm:cxn modelId="{3E2639D4-9D60-45EF-96A5-FD60AAF13D21}" type="presParOf" srcId="{A6F546DC-9AD1-4169-A1BA-6A61ABD76AD7}" destId="{A02F93D7-627F-40FE-8B24-61A91373E1C1}" srcOrd="1" destOrd="0" presId="urn:microsoft.com/office/officeart/2005/8/layout/orgChart1"/>
    <dgm:cxn modelId="{3C8190D5-01C5-439C-B6D1-2E28D9FF06BD}" type="presParOf" srcId="{21CDCC8A-307A-4A13-ADFF-AFE910A25AC8}" destId="{8E77064E-D174-4854-B536-BD4E05A45DE3}" srcOrd="1" destOrd="0" presId="urn:microsoft.com/office/officeart/2005/8/layout/orgChart1"/>
    <dgm:cxn modelId="{10980132-47D6-4837-BD40-406FB46A436B}" type="presParOf" srcId="{8E77064E-D174-4854-B536-BD4E05A45DE3}" destId="{7D9E092B-472E-4B4D-9151-18FEBBB5C111}" srcOrd="0" destOrd="0" presId="urn:microsoft.com/office/officeart/2005/8/layout/orgChart1"/>
    <dgm:cxn modelId="{1CBF35C8-A689-439B-BC11-1ED18254B6FC}" type="presParOf" srcId="{8E77064E-D174-4854-B536-BD4E05A45DE3}" destId="{9AF2CE5B-6A1F-471F-969A-CFF0DFAF68F1}" srcOrd="1" destOrd="0" presId="urn:microsoft.com/office/officeart/2005/8/layout/orgChart1"/>
    <dgm:cxn modelId="{58170790-1AAF-4C44-882B-C566642F6C76}" type="presParOf" srcId="{9AF2CE5B-6A1F-471F-969A-CFF0DFAF68F1}" destId="{50EB28BD-9383-48E3-B98A-C9091CCF37F8}" srcOrd="0" destOrd="0" presId="urn:microsoft.com/office/officeart/2005/8/layout/orgChart1"/>
    <dgm:cxn modelId="{6D0638FE-F59F-4325-85CF-19F14D686562}" type="presParOf" srcId="{50EB28BD-9383-48E3-B98A-C9091CCF37F8}" destId="{BB5AD596-E6D2-4527-B196-CA57806E1775}" srcOrd="0" destOrd="0" presId="urn:microsoft.com/office/officeart/2005/8/layout/orgChart1"/>
    <dgm:cxn modelId="{190020D6-16B2-4D90-A7C4-27CC540C7CE5}" type="presParOf" srcId="{50EB28BD-9383-48E3-B98A-C9091CCF37F8}" destId="{5488C0DF-A4F8-433E-ABC0-178B5E1FAE82}" srcOrd="1" destOrd="0" presId="urn:microsoft.com/office/officeart/2005/8/layout/orgChart1"/>
    <dgm:cxn modelId="{CA15B6F4-262D-4ECD-AA83-06DC5D7584DF}" type="presParOf" srcId="{9AF2CE5B-6A1F-471F-969A-CFF0DFAF68F1}" destId="{BEF77547-5C77-4381-A5E5-018DDA445EDA}" srcOrd="1" destOrd="0" presId="urn:microsoft.com/office/officeart/2005/8/layout/orgChart1"/>
    <dgm:cxn modelId="{198FF0B1-DFD7-4EF3-970E-E4733B1262FA}" type="presParOf" srcId="{9AF2CE5B-6A1F-471F-969A-CFF0DFAF68F1}" destId="{8FDC86DC-2749-4619-A170-E456DE81B688}" srcOrd="2" destOrd="0" presId="urn:microsoft.com/office/officeart/2005/8/layout/orgChart1"/>
    <dgm:cxn modelId="{1C1BBDB4-7906-48AB-A164-A75CD54F6E8F}" type="presParOf" srcId="{21CDCC8A-307A-4A13-ADFF-AFE910A25AC8}" destId="{757B673A-5E5F-40DF-B003-BB7C6CCDFD82}" srcOrd="2" destOrd="0" presId="urn:microsoft.com/office/officeart/2005/8/layout/orgChart1"/>
    <dgm:cxn modelId="{83F9749F-72DC-4F77-9FBB-DF4CD437CC41}" type="presParOf" srcId="{757B673A-5E5F-40DF-B003-BB7C6CCDFD82}" destId="{A22E887F-EE15-43BB-B228-079F57B0DED0}" srcOrd="0" destOrd="0" presId="urn:microsoft.com/office/officeart/2005/8/layout/orgChart1"/>
    <dgm:cxn modelId="{C039B337-8E25-469E-B939-9610CCF5206C}" type="presParOf" srcId="{757B673A-5E5F-40DF-B003-BB7C6CCDFD82}" destId="{1E28F2BD-7166-43F4-BFB2-84C8B9C5DE95}" srcOrd="1" destOrd="0" presId="urn:microsoft.com/office/officeart/2005/8/layout/orgChart1"/>
    <dgm:cxn modelId="{28832F55-35CE-4F90-B1B5-C9AD8C25E904}" type="presParOf" srcId="{1E28F2BD-7166-43F4-BFB2-84C8B9C5DE95}" destId="{B27F5A6F-1E51-4D67-8664-9B17AA79698C}" srcOrd="0" destOrd="0" presId="urn:microsoft.com/office/officeart/2005/8/layout/orgChart1"/>
    <dgm:cxn modelId="{A3B8188D-3A15-4B42-8D37-E2D35FFF5723}" type="presParOf" srcId="{B27F5A6F-1E51-4D67-8664-9B17AA79698C}" destId="{8B8BFC29-1AE8-489E-B84F-4EB0A5097B6D}" srcOrd="0" destOrd="0" presId="urn:microsoft.com/office/officeart/2005/8/layout/orgChart1"/>
    <dgm:cxn modelId="{7B0910CB-A578-4778-90BD-7A10364B56A9}" type="presParOf" srcId="{B27F5A6F-1E51-4D67-8664-9B17AA79698C}" destId="{72854A0D-C4F8-4B73-A8A8-4A6849A9A5B9}" srcOrd="1" destOrd="0" presId="urn:microsoft.com/office/officeart/2005/8/layout/orgChart1"/>
    <dgm:cxn modelId="{DB8E7726-C2B5-48AE-B551-AD03768EE639}" type="presParOf" srcId="{1E28F2BD-7166-43F4-BFB2-84C8B9C5DE95}" destId="{9A776A2B-C409-4C7D-BBD7-C33DACB1E7C1}" srcOrd="1" destOrd="0" presId="urn:microsoft.com/office/officeart/2005/8/layout/orgChart1"/>
    <dgm:cxn modelId="{D7916C4F-F333-465D-A36C-6E367C300301}" type="presParOf" srcId="{1E28F2BD-7166-43F4-BFB2-84C8B9C5DE95}" destId="{BDA3479F-C427-4D52-8F64-D6DBC32DF0FD}" srcOrd="2" destOrd="0" presId="urn:microsoft.com/office/officeart/2005/8/layout/orgChart1"/>
    <dgm:cxn modelId="{D8BBFD2E-6E79-400F-92F2-62F74C3F1FBF}" type="presParOf" srcId="{B63D3934-A161-438F-94D5-1029B1654E4E}" destId="{8E7C65A6-EDA6-4DAD-9D4E-4E13C188AE84}" srcOrd="2" destOrd="0" presId="urn:microsoft.com/office/officeart/2005/8/layout/orgChart1"/>
    <dgm:cxn modelId="{E295D10E-8C1D-4272-A113-FC7FE2CB5E84}" type="presParOf" srcId="{B63D3934-A161-438F-94D5-1029B1654E4E}" destId="{F9AD27A4-EDA8-44D7-81F6-E0EF1DD997F7}" srcOrd="3" destOrd="0" presId="urn:microsoft.com/office/officeart/2005/8/layout/orgChart1"/>
    <dgm:cxn modelId="{F69AFAE9-903C-4F7C-8553-CF71DCA85D12}" type="presParOf" srcId="{F9AD27A4-EDA8-44D7-81F6-E0EF1DD997F7}" destId="{F99FA483-E373-46F6-B5C1-5F59334C9BE7}" srcOrd="0" destOrd="0" presId="urn:microsoft.com/office/officeart/2005/8/layout/orgChart1"/>
    <dgm:cxn modelId="{6B1264F0-FAA0-42F3-B93D-A64AF2CFDECF}" type="presParOf" srcId="{F99FA483-E373-46F6-B5C1-5F59334C9BE7}" destId="{D9E5EF67-2D04-4BEB-8133-CB1E3C24BACF}" srcOrd="0" destOrd="0" presId="urn:microsoft.com/office/officeart/2005/8/layout/orgChart1"/>
    <dgm:cxn modelId="{3981F3DF-6338-469D-B319-144AC946397B}" type="presParOf" srcId="{F99FA483-E373-46F6-B5C1-5F59334C9BE7}" destId="{B7FF1B09-B107-47B4-8273-29D4543A767C}" srcOrd="1" destOrd="0" presId="urn:microsoft.com/office/officeart/2005/8/layout/orgChart1"/>
    <dgm:cxn modelId="{599AFB11-DE40-4F73-B118-13C232CFE336}" type="presParOf" srcId="{F9AD27A4-EDA8-44D7-81F6-E0EF1DD997F7}" destId="{BDAD3C2A-7560-496C-AA70-141D3592B5B8}" srcOrd="1" destOrd="0" presId="urn:microsoft.com/office/officeart/2005/8/layout/orgChart1"/>
    <dgm:cxn modelId="{B880B00D-5AAF-4461-8B44-934A9493F380}" type="presParOf" srcId="{BDAD3C2A-7560-496C-AA70-141D3592B5B8}" destId="{C563E571-9763-4B88-9085-B8F4659E87BE}" srcOrd="0" destOrd="0" presId="urn:microsoft.com/office/officeart/2005/8/layout/orgChart1"/>
    <dgm:cxn modelId="{8EAF48E2-AFEE-4338-AA73-AA1287874D44}" type="presParOf" srcId="{BDAD3C2A-7560-496C-AA70-141D3592B5B8}" destId="{B0716A93-B2C8-405C-947A-6469BDD3E55C}" srcOrd="1" destOrd="0" presId="urn:microsoft.com/office/officeart/2005/8/layout/orgChart1"/>
    <dgm:cxn modelId="{F91E46A6-CB3E-439E-A6EF-9B182D9CCBFE}" type="presParOf" srcId="{B0716A93-B2C8-405C-947A-6469BDD3E55C}" destId="{1E3860BE-973D-42DC-9770-0634F0EE059B}" srcOrd="0" destOrd="0" presId="urn:microsoft.com/office/officeart/2005/8/layout/orgChart1"/>
    <dgm:cxn modelId="{3BE0E004-5824-4663-9BD8-9985651A40B9}" type="presParOf" srcId="{1E3860BE-973D-42DC-9770-0634F0EE059B}" destId="{D18B5F22-62B3-4A06-82DC-EA8D9B8DA108}" srcOrd="0" destOrd="0" presId="urn:microsoft.com/office/officeart/2005/8/layout/orgChart1"/>
    <dgm:cxn modelId="{F9BD6B4F-AF0C-47DB-B8D7-0DBBAA8DBB94}" type="presParOf" srcId="{1E3860BE-973D-42DC-9770-0634F0EE059B}" destId="{8E983EEB-CE3F-4608-BE84-512DFDD761BC}" srcOrd="1" destOrd="0" presId="urn:microsoft.com/office/officeart/2005/8/layout/orgChart1"/>
    <dgm:cxn modelId="{80D36997-9759-4AC7-A55B-B3AD36ED46DE}" type="presParOf" srcId="{B0716A93-B2C8-405C-947A-6469BDD3E55C}" destId="{C01758A7-34E3-4DB3-92BD-DE0AE22B4A93}" srcOrd="1" destOrd="0" presId="urn:microsoft.com/office/officeart/2005/8/layout/orgChart1"/>
    <dgm:cxn modelId="{F2D6E0A9-430E-486A-A5A1-4B8DEDE4B826}" type="presParOf" srcId="{B0716A93-B2C8-405C-947A-6469BDD3E55C}" destId="{C12E6E76-F846-4AEA-9979-D4CE571F37E9}" srcOrd="2" destOrd="0" presId="urn:microsoft.com/office/officeart/2005/8/layout/orgChart1"/>
    <dgm:cxn modelId="{25DABBD4-BCE7-42AC-A514-8454848EA9C8}" type="presParOf" srcId="{F9AD27A4-EDA8-44D7-81F6-E0EF1DD997F7}" destId="{85605FF6-3E3B-4855-BCA8-85F5FD39701E}" srcOrd="2" destOrd="0" presId="urn:microsoft.com/office/officeart/2005/8/layout/orgChart1"/>
    <dgm:cxn modelId="{4BA19B49-D3BC-45D4-B30A-C8CA58A9BDBB}" type="presParOf" srcId="{85605FF6-3E3B-4855-BCA8-85F5FD39701E}" destId="{64231B22-18A0-4C57-9666-967DC0D42AE0}" srcOrd="0" destOrd="0" presId="urn:microsoft.com/office/officeart/2005/8/layout/orgChart1"/>
    <dgm:cxn modelId="{CF98327B-6584-43E7-933D-616CDCA62402}" type="presParOf" srcId="{85605FF6-3E3B-4855-BCA8-85F5FD39701E}" destId="{31EA8121-C7F0-4D80-87E7-72FE6F62F5FD}" srcOrd="1" destOrd="0" presId="urn:microsoft.com/office/officeart/2005/8/layout/orgChart1"/>
    <dgm:cxn modelId="{65A3C9E3-626D-45D7-8B3C-3A040464AA4D}" type="presParOf" srcId="{31EA8121-C7F0-4D80-87E7-72FE6F62F5FD}" destId="{1A2A1303-9834-43BB-B907-97F35C75A522}" srcOrd="0" destOrd="0" presId="urn:microsoft.com/office/officeart/2005/8/layout/orgChart1"/>
    <dgm:cxn modelId="{F83018CA-247A-4E91-90AF-E5EDED83BE17}" type="presParOf" srcId="{1A2A1303-9834-43BB-B907-97F35C75A522}" destId="{FFD8D404-799A-4B50-952E-4AEF5A7B2DA2}" srcOrd="0" destOrd="0" presId="urn:microsoft.com/office/officeart/2005/8/layout/orgChart1"/>
    <dgm:cxn modelId="{4E896FD7-EC28-4644-9DCB-0B6FA97E2619}" type="presParOf" srcId="{1A2A1303-9834-43BB-B907-97F35C75A522}" destId="{604B710E-59B9-4F3E-B6B0-C43DFE752504}" srcOrd="1" destOrd="0" presId="urn:microsoft.com/office/officeart/2005/8/layout/orgChart1"/>
    <dgm:cxn modelId="{80F2B9B9-0F56-41BE-BC93-C9239C0FF5BE}" type="presParOf" srcId="{31EA8121-C7F0-4D80-87E7-72FE6F62F5FD}" destId="{8DF7BDE0-AA91-44E4-9A82-7949557CCBFD}" srcOrd="1" destOrd="0" presId="urn:microsoft.com/office/officeart/2005/8/layout/orgChart1"/>
    <dgm:cxn modelId="{D8812ACC-397C-4B9D-B948-D4937785C33D}" type="presParOf" srcId="{31EA8121-C7F0-4D80-87E7-72FE6F62F5FD}" destId="{FA7F696D-43EC-482B-A60B-9064F2B739BB}" srcOrd="2" destOrd="0" presId="urn:microsoft.com/office/officeart/2005/8/layout/orgChart1"/>
    <dgm:cxn modelId="{763FE651-A143-4DAA-BD27-D61E72CC56F2}" type="presParOf" srcId="{B63D3934-A161-438F-94D5-1029B1654E4E}" destId="{F07302A8-7A8D-4E44-90AD-624D4022C7B9}" srcOrd="4" destOrd="0" presId="urn:microsoft.com/office/officeart/2005/8/layout/orgChart1"/>
    <dgm:cxn modelId="{D9679A85-8884-43F7-8694-0F4F3B6167B2}" type="presParOf" srcId="{B63D3934-A161-438F-94D5-1029B1654E4E}" destId="{33623C5D-EBE4-446A-AC86-4FAB88AC7692}" srcOrd="5" destOrd="0" presId="urn:microsoft.com/office/officeart/2005/8/layout/orgChart1"/>
    <dgm:cxn modelId="{48266BEE-53BE-483A-AC66-E81393ED335C}" type="presParOf" srcId="{33623C5D-EBE4-446A-AC86-4FAB88AC7692}" destId="{9F7851B9-63E7-4C22-A5D8-77B71D91D759}" srcOrd="0" destOrd="0" presId="urn:microsoft.com/office/officeart/2005/8/layout/orgChart1"/>
    <dgm:cxn modelId="{2B10B087-B59F-4BDC-A1F0-A6237B504743}" type="presParOf" srcId="{9F7851B9-63E7-4C22-A5D8-77B71D91D759}" destId="{D8070A56-6032-4206-9847-F3A4BEB0DA17}" srcOrd="0" destOrd="0" presId="urn:microsoft.com/office/officeart/2005/8/layout/orgChart1"/>
    <dgm:cxn modelId="{1330AC3D-1C99-4D41-BCEC-A5E5EFBB362B}" type="presParOf" srcId="{9F7851B9-63E7-4C22-A5D8-77B71D91D759}" destId="{24FEC475-DA81-4678-991D-D28C055FC142}" srcOrd="1" destOrd="0" presId="urn:microsoft.com/office/officeart/2005/8/layout/orgChart1"/>
    <dgm:cxn modelId="{36006330-7389-4643-B156-A6F9AAFDCE72}" type="presParOf" srcId="{33623C5D-EBE4-446A-AC86-4FAB88AC7692}" destId="{862BB680-059E-483D-BA19-7D69E01F5551}" srcOrd="1" destOrd="0" presId="urn:microsoft.com/office/officeart/2005/8/layout/orgChart1"/>
    <dgm:cxn modelId="{20425B13-7776-4612-A477-923AA2E82777}" type="presParOf" srcId="{862BB680-059E-483D-BA19-7D69E01F5551}" destId="{4BC38E6E-1546-467D-9EA4-25981F33C6FC}" srcOrd="0" destOrd="0" presId="urn:microsoft.com/office/officeart/2005/8/layout/orgChart1"/>
    <dgm:cxn modelId="{1BA2006F-D9C5-42AC-B800-DBD06C2CDC0D}" type="presParOf" srcId="{862BB680-059E-483D-BA19-7D69E01F5551}" destId="{C37E71C2-322C-4DB1-BE7B-35A7A0E8E580}" srcOrd="1" destOrd="0" presId="urn:microsoft.com/office/officeart/2005/8/layout/orgChart1"/>
    <dgm:cxn modelId="{E3D6CB41-762E-44C2-996C-6693C90BEC04}" type="presParOf" srcId="{C37E71C2-322C-4DB1-BE7B-35A7A0E8E580}" destId="{AF790557-7F48-438E-90BD-05B4F7EBF97C}" srcOrd="0" destOrd="0" presId="urn:microsoft.com/office/officeart/2005/8/layout/orgChart1"/>
    <dgm:cxn modelId="{4756351D-3F10-4F6C-8039-178D6EC9E491}" type="presParOf" srcId="{AF790557-7F48-438E-90BD-05B4F7EBF97C}" destId="{BB0037A2-5B1E-405C-A451-B7DFB2A1EEAD}" srcOrd="0" destOrd="0" presId="urn:microsoft.com/office/officeart/2005/8/layout/orgChart1"/>
    <dgm:cxn modelId="{E4352A0A-E6E6-4958-90A4-CBE5D42AB67A}" type="presParOf" srcId="{AF790557-7F48-438E-90BD-05B4F7EBF97C}" destId="{F9D36D85-A810-4D14-AD94-D42B1B3FBAA7}" srcOrd="1" destOrd="0" presId="urn:microsoft.com/office/officeart/2005/8/layout/orgChart1"/>
    <dgm:cxn modelId="{E9D87BD9-1156-4855-9FDE-7DEB0F3BC925}" type="presParOf" srcId="{C37E71C2-322C-4DB1-BE7B-35A7A0E8E580}" destId="{B983BAA1-FFC3-41BB-9A00-37F6DC24FF52}" srcOrd="1" destOrd="0" presId="urn:microsoft.com/office/officeart/2005/8/layout/orgChart1"/>
    <dgm:cxn modelId="{B9C445CE-4E51-46AE-AC8C-353EF07CBECC}" type="presParOf" srcId="{C37E71C2-322C-4DB1-BE7B-35A7A0E8E580}" destId="{45AF2EAF-1556-49A3-ABE0-87227C9A3455}" srcOrd="2" destOrd="0" presId="urn:microsoft.com/office/officeart/2005/8/layout/orgChart1"/>
    <dgm:cxn modelId="{3B286B9F-3A0A-4D23-BEE2-C376D74B96AC}" type="presParOf" srcId="{33623C5D-EBE4-446A-AC86-4FAB88AC7692}" destId="{3C677A4D-6C41-4CC1-9498-812BA902FEA5}" srcOrd="2" destOrd="0" presId="urn:microsoft.com/office/officeart/2005/8/layout/orgChart1"/>
    <dgm:cxn modelId="{234A3D6A-24D8-471D-B245-76A9A5F00AAF}" type="presParOf" srcId="{3C677A4D-6C41-4CC1-9498-812BA902FEA5}" destId="{ED46CD10-906C-450B-B215-9536A214012C}" srcOrd="0" destOrd="0" presId="urn:microsoft.com/office/officeart/2005/8/layout/orgChart1"/>
    <dgm:cxn modelId="{C3D420A4-65A0-4206-A92E-139A16299AA8}" type="presParOf" srcId="{3C677A4D-6C41-4CC1-9498-812BA902FEA5}" destId="{F9005AE5-4078-4CDC-9AEE-BA0818E7E91D}" srcOrd="1" destOrd="0" presId="urn:microsoft.com/office/officeart/2005/8/layout/orgChart1"/>
    <dgm:cxn modelId="{9CB4599F-D87D-4E93-A741-0438BE628512}" type="presParOf" srcId="{F9005AE5-4078-4CDC-9AEE-BA0818E7E91D}" destId="{16BF36A9-9BB7-4C71-B594-5FB830284EE6}" srcOrd="0" destOrd="0" presId="urn:microsoft.com/office/officeart/2005/8/layout/orgChart1"/>
    <dgm:cxn modelId="{0754D95C-97B5-48D8-A15F-3DB78472275D}" type="presParOf" srcId="{16BF36A9-9BB7-4C71-B594-5FB830284EE6}" destId="{0FA7D4C0-39BC-4827-A918-AADC2C24B0D6}" srcOrd="0" destOrd="0" presId="urn:microsoft.com/office/officeart/2005/8/layout/orgChart1"/>
    <dgm:cxn modelId="{4738C139-53E1-4490-AD08-AB3AE7210E52}" type="presParOf" srcId="{16BF36A9-9BB7-4C71-B594-5FB830284EE6}" destId="{1811D936-A98C-439C-BDD3-B6430500D12F}" srcOrd="1" destOrd="0" presId="urn:microsoft.com/office/officeart/2005/8/layout/orgChart1"/>
    <dgm:cxn modelId="{E1F2259E-0E19-40D8-8844-6A4B5807CCCA}" type="presParOf" srcId="{F9005AE5-4078-4CDC-9AEE-BA0818E7E91D}" destId="{887D5199-C853-45FA-823F-E2970EFEEAEA}" srcOrd="1" destOrd="0" presId="urn:microsoft.com/office/officeart/2005/8/layout/orgChart1"/>
    <dgm:cxn modelId="{73DC5EAD-6913-4B47-861F-D321E063866F}" type="presParOf" srcId="{F9005AE5-4078-4CDC-9AEE-BA0818E7E91D}" destId="{8A289CDA-5520-48CB-A252-9EA979976F3B}" srcOrd="2" destOrd="0" presId="urn:microsoft.com/office/officeart/2005/8/layout/orgChart1"/>
    <dgm:cxn modelId="{90ACDCD2-A4E6-45A2-919A-A89BA4362478}" type="presParOf" srcId="{B63D3934-A161-438F-94D5-1029B1654E4E}" destId="{E132E56C-0314-4B55-9CDB-1F4DA07671BA}" srcOrd="6" destOrd="0" presId="urn:microsoft.com/office/officeart/2005/8/layout/orgChart1"/>
    <dgm:cxn modelId="{8F700176-B4CD-4A65-8AFA-6D4D99DB4832}" type="presParOf" srcId="{B63D3934-A161-438F-94D5-1029B1654E4E}" destId="{78050595-726C-497A-99E5-74F4D334683B}" srcOrd="7" destOrd="0" presId="urn:microsoft.com/office/officeart/2005/8/layout/orgChart1"/>
    <dgm:cxn modelId="{3196E68B-0090-4194-862B-16EE1C416818}" type="presParOf" srcId="{78050595-726C-497A-99E5-74F4D334683B}" destId="{F570037E-8A93-4975-BEAA-7B7B1DFFE284}" srcOrd="0" destOrd="0" presId="urn:microsoft.com/office/officeart/2005/8/layout/orgChart1"/>
    <dgm:cxn modelId="{AF725757-2484-48D6-A1F3-1A2BAE64FD22}" type="presParOf" srcId="{F570037E-8A93-4975-BEAA-7B7B1DFFE284}" destId="{844A9D05-92C1-44AB-B1BD-68F0947556B3}" srcOrd="0" destOrd="0" presId="urn:microsoft.com/office/officeart/2005/8/layout/orgChart1"/>
    <dgm:cxn modelId="{AC931247-1B71-4271-B6BF-7AAA6AB6F553}" type="presParOf" srcId="{F570037E-8A93-4975-BEAA-7B7B1DFFE284}" destId="{B85CDF93-B6DE-43C0-BB17-2F206C77CF66}" srcOrd="1" destOrd="0" presId="urn:microsoft.com/office/officeart/2005/8/layout/orgChart1"/>
    <dgm:cxn modelId="{8080CB94-C4DA-4090-ACC3-3F3F5C03EB18}" type="presParOf" srcId="{78050595-726C-497A-99E5-74F4D334683B}" destId="{6D2419D5-30BA-469A-82BB-A0BF5C889778}" srcOrd="1" destOrd="0" presId="urn:microsoft.com/office/officeart/2005/8/layout/orgChart1"/>
    <dgm:cxn modelId="{F58BF4E1-0C98-4C16-8454-6714C73329C1}" type="presParOf" srcId="{6D2419D5-30BA-469A-82BB-A0BF5C889778}" destId="{FB8532E3-1247-4AEC-8E44-B077D84C66D0}" srcOrd="0" destOrd="0" presId="urn:microsoft.com/office/officeart/2005/8/layout/orgChart1"/>
    <dgm:cxn modelId="{13B02635-F023-4A0F-B8E4-79E6EFCD425E}" type="presParOf" srcId="{6D2419D5-30BA-469A-82BB-A0BF5C889778}" destId="{0DCC6EC1-902A-4EF6-9A7E-7EB54924103B}" srcOrd="1" destOrd="0" presId="urn:microsoft.com/office/officeart/2005/8/layout/orgChart1"/>
    <dgm:cxn modelId="{C79BC3DB-7660-46BB-8EDF-B153FE4053F0}" type="presParOf" srcId="{0DCC6EC1-902A-4EF6-9A7E-7EB54924103B}" destId="{D1735D15-2E4A-418B-93D9-6C51BD053DC8}" srcOrd="0" destOrd="0" presId="urn:microsoft.com/office/officeart/2005/8/layout/orgChart1"/>
    <dgm:cxn modelId="{27E24F96-6920-4064-9818-46FB6580165F}" type="presParOf" srcId="{D1735D15-2E4A-418B-93D9-6C51BD053DC8}" destId="{E5D04F9A-C842-4F28-A255-2A407C67274F}" srcOrd="0" destOrd="0" presId="urn:microsoft.com/office/officeart/2005/8/layout/orgChart1"/>
    <dgm:cxn modelId="{FB81F905-D709-45D9-B8E3-C36E10D542A5}" type="presParOf" srcId="{D1735D15-2E4A-418B-93D9-6C51BD053DC8}" destId="{8778DE76-2CE7-453C-A484-58F2827CAA9B}" srcOrd="1" destOrd="0" presId="urn:microsoft.com/office/officeart/2005/8/layout/orgChart1"/>
    <dgm:cxn modelId="{1D54FE7A-DA5B-4E6C-84DD-3D797D339FE4}" type="presParOf" srcId="{0DCC6EC1-902A-4EF6-9A7E-7EB54924103B}" destId="{CB319D38-BF01-46C5-AEC1-6787F5C8BA5A}" srcOrd="1" destOrd="0" presId="urn:microsoft.com/office/officeart/2005/8/layout/orgChart1"/>
    <dgm:cxn modelId="{8A991907-85EB-4F5C-9B24-BC84E3FFA2CD}" type="presParOf" srcId="{0DCC6EC1-902A-4EF6-9A7E-7EB54924103B}" destId="{E064A17F-7B08-4C2C-A6AB-33795A404EE1}" srcOrd="2" destOrd="0" presId="urn:microsoft.com/office/officeart/2005/8/layout/orgChart1"/>
    <dgm:cxn modelId="{CDAA3551-490D-4B04-8115-238052855837}" type="presParOf" srcId="{78050595-726C-497A-99E5-74F4D334683B}" destId="{AE2307E4-7009-4ECC-B081-1610B4BDE4CB}" srcOrd="2" destOrd="0" presId="urn:microsoft.com/office/officeart/2005/8/layout/orgChart1"/>
    <dgm:cxn modelId="{1A115E0F-7E8B-4F89-B402-DE026B527851}" type="presParOf" srcId="{AE2307E4-7009-4ECC-B081-1610B4BDE4CB}" destId="{D5040398-9BE6-4F2C-A706-04175B53B216}" srcOrd="0" destOrd="0" presId="urn:microsoft.com/office/officeart/2005/8/layout/orgChart1"/>
    <dgm:cxn modelId="{93F9B6B8-3AAF-4426-B56A-2DA146574728}" type="presParOf" srcId="{AE2307E4-7009-4ECC-B081-1610B4BDE4CB}" destId="{E084EACF-4B64-4C94-8CB3-D918EB97DA98}" srcOrd="1" destOrd="0" presId="urn:microsoft.com/office/officeart/2005/8/layout/orgChart1"/>
    <dgm:cxn modelId="{BF5A9A57-175F-4FE6-B46C-1FFA5D063D49}" type="presParOf" srcId="{E084EACF-4B64-4C94-8CB3-D918EB97DA98}" destId="{5004465C-3956-42F7-AC27-EFE9BDFDAA5D}" srcOrd="0" destOrd="0" presId="urn:microsoft.com/office/officeart/2005/8/layout/orgChart1"/>
    <dgm:cxn modelId="{7EC696BA-5964-4FCF-92AF-94E946CE9E57}" type="presParOf" srcId="{5004465C-3956-42F7-AC27-EFE9BDFDAA5D}" destId="{91637F97-A244-4534-AF25-8C6A3F8C8F2E}" srcOrd="0" destOrd="0" presId="urn:microsoft.com/office/officeart/2005/8/layout/orgChart1"/>
    <dgm:cxn modelId="{BB746AE1-29BC-48F0-85B3-DBB3B3A29C2E}" type="presParOf" srcId="{5004465C-3956-42F7-AC27-EFE9BDFDAA5D}" destId="{2F41EEE5-64B7-40BD-B4A1-9EA2A455E548}" srcOrd="1" destOrd="0" presId="urn:microsoft.com/office/officeart/2005/8/layout/orgChart1"/>
    <dgm:cxn modelId="{AE81F8D6-2C88-423F-A36A-8243849C32D5}" type="presParOf" srcId="{E084EACF-4B64-4C94-8CB3-D918EB97DA98}" destId="{D26CE17F-E098-4FFB-948C-C497173A659A}" srcOrd="1" destOrd="0" presId="urn:microsoft.com/office/officeart/2005/8/layout/orgChart1"/>
    <dgm:cxn modelId="{7444775D-A9AA-4E19-95A8-3A234561372D}" type="presParOf" srcId="{E084EACF-4B64-4C94-8CB3-D918EB97DA98}" destId="{28C9720A-9F76-4E34-B727-B7B9483FD646}" srcOrd="2" destOrd="0" presId="urn:microsoft.com/office/officeart/2005/8/layout/orgChart1"/>
    <dgm:cxn modelId="{05ED8E57-B224-4B5C-820B-C72817AA0E3C}" type="presParOf" srcId="{2F9F177C-FF8B-4081-BA4E-BF5D73C0AB6B}" destId="{3EC11D56-E7CB-46A6-BC02-D8895091E048}" srcOrd="2" destOrd="0" presId="urn:microsoft.com/office/officeart/2005/8/layout/orgChart1"/>
    <dgm:cxn modelId="{8CE11E22-AC22-49F0-A3D3-B6A29B46A15F}" type="presParOf" srcId="{3EC11D56-E7CB-46A6-BC02-D8895091E048}" destId="{3973F904-B842-482C-8FE1-083FC615CDDA}" srcOrd="0" destOrd="0" presId="urn:microsoft.com/office/officeart/2005/8/layout/orgChart1"/>
    <dgm:cxn modelId="{830C6F97-6808-44A4-9B7E-C1DE7A667138}" type="presParOf" srcId="{3EC11D56-E7CB-46A6-BC02-D8895091E048}" destId="{2F53888D-A66A-4103-9433-6138D9F0DC3D}" srcOrd="1" destOrd="0" presId="urn:microsoft.com/office/officeart/2005/8/layout/orgChart1"/>
    <dgm:cxn modelId="{E17B7E63-0B7D-44C2-BA4B-73D3A9D582A4}" type="presParOf" srcId="{2F53888D-A66A-4103-9433-6138D9F0DC3D}" destId="{9F4130EF-0714-4A72-BB17-5BD5D4E6E981}" srcOrd="0" destOrd="0" presId="urn:microsoft.com/office/officeart/2005/8/layout/orgChart1"/>
    <dgm:cxn modelId="{6AF07ABB-DF24-406E-A664-B9A40330A398}" type="presParOf" srcId="{9F4130EF-0714-4A72-BB17-5BD5D4E6E981}" destId="{C8C5E4B9-BCDA-4814-B289-C3DF7F07C07C}" srcOrd="0" destOrd="0" presId="urn:microsoft.com/office/officeart/2005/8/layout/orgChart1"/>
    <dgm:cxn modelId="{929AB8C7-E569-4AAD-A999-13EEC65F036D}" type="presParOf" srcId="{9F4130EF-0714-4A72-BB17-5BD5D4E6E981}" destId="{BCEBEF58-43ED-4CF2-B451-DFEAD89E2B08}" srcOrd="1" destOrd="0" presId="urn:microsoft.com/office/officeart/2005/8/layout/orgChart1"/>
    <dgm:cxn modelId="{92E7F897-C665-4E38-B985-59A51EE13D71}" type="presParOf" srcId="{2F53888D-A66A-4103-9433-6138D9F0DC3D}" destId="{88AF5E06-B067-4FAA-BD7F-313EECE3377C}" srcOrd="1" destOrd="0" presId="urn:microsoft.com/office/officeart/2005/8/layout/orgChart1"/>
    <dgm:cxn modelId="{9D90A27F-8FC5-4439-8C8A-A835FF13D801}" type="presParOf" srcId="{2F53888D-A66A-4103-9433-6138D9F0DC3D}" destId="{1671B02F-90F5-45DD-9701-276F9020A768}" srcOrd="2" destOrd="0" presId="urn:microsoft.com/office/officeart/2005/8/layout/orgChart1"/>
    <dgm:cxn modelId="{B67D3B6E-7B7D-4551-8053-476A87CD0CC3}" type="presParOf" srcId="{0BE4D319-24EE-465B-B70F-C9B16CD5F54E}" destId="{5C5D4455-646A-4C70-8046-A7F278EA0278}" srcOrd="2" destOrd="0" presId="urn:microsoft.com/office/officeart/2005/8/layout/orgChart1"/>
    <dgm:cxn modelId="{0F6D1E55-BBDA-4C20-8298-3089FBF881DC}" type="presParOf" srcId="{0BE4D319-24EE-465B-B70F-C9B16CD5F54E}" destId="{5D0048CB-2F08-4DA4-9CF7-70EB2CCFF7E8}" srcOrd="3" destOrd="0" presId="urn:microsoft.com/office/officeart/2005/8/layout/orgChart1"/>
    <dgm:cxn modelId="{16C22ACA-3CD4-4A78-A0E0-CF1A56245D9A}" type="presParOf" srcId="{5D0048CB-2F08-4DA4-9CF7-70EB2CCFF7E8}" destId="{AF2CC05C-C60E-4A8B-B2BD-C5DA55CF2001}" srcOrd="0" destOrd="0" presId="urn:microsoft.com/office/officeart/2005/8/layout/orgChart1"/>
    <dgm:cxn modelId="{1D0B4FBF-846E-4B47-AE1D-0A684B2135F7}" type="presParOf" srcId="{AF2CC05C-C60E-4A8B-B2BD-C5DA55CF2001}" destId="{8CC6C0A2-A225-4F84-BDF5-50C707095F98}" srcOrd="0" destOrd="0" presId="urn:microsoft.com/office/officeart/2005/8/layout/orgChart1"/>
    <dgm:cxn modelId="{21A77000-4C52-410D-8EA3-54FF1ABC3A17}" type="presParOf" srcId="{AF2CC05C-C60E-4A8B-B2BD-C5DA55CF2001}" destId="{715658F5-6F05-45FC-8D52-1B2E892C53A7}" srcOrd="1" destOrd="0" presId="urn:microsoft.com/office/officeart/2005/8/layout/orgChart1"/>
    <dgm:cxn modelId="{1CB90FDA-5446-4E3C-BBC5-416B227A6F8E}" type="presParOf" srcId="{5D0048CB-2F08-4DA4-9CF7-70EB2CCFF7E8}" destId="{64B1BD33-3837-4A00-BD82-E0624EFBDC6E}" srcOrd="1" destOrd="0" presId="urn:microsoft.com/office/officeart/2005/8/layout/orgChart1"/>
    <dgm:cxn modelId="{C600FF9A-D516-4995-A577-A0AAD9B69390}" type="presParOf" srcId="{5D0048CB-2F08-4DA4-9CF7-70EB2CCFF7E8}" destId="{0F6AB0B8-7161-41B5-9A3B-2A17D4D1B863}" srcOrd="2" destOrd="0" presId="urn:microsoft.com/office/officeart/2005/8/layout/orgChart1"/>
    <dgm:cxn modelId="{711353DC-8141-4B94-986B-138380CB3652}" type="presParOf" srcId="{0F6AB0B8-7161-41B5-9A3B-2A17D4D1B863}" destId="{3250EE8A-A6CC-4428-AB92-886B9AB6D602}" srcOrd="0" destOrd="0" presId="urn:microsoft.com/office/officeart/2005/8/layout/orgChart1"/>
    <dgm:cxn modelId="{24995694-42F4-44D8-B256-7ED43695033E}" type="presParOf" srcId="{0F6AB0B8-7161-41B5-9A3B-2A17D4D1B863}" destId="{D44A216A-A75B-4CC0-AD07-FA80F028A56F}" srcOrd="1" destOrd="0" presId="urn:microsoft.com/office/officeart/2005/8/layout/orgChart1"/>
    <dgm:cxn modelId="{C0D9A5BD-3298-496A-B805-B4B7F597FC9D}" type="presParOf" srcId="{D44A216A-A75B-4CC0-AD07-FA80F028A56F}" destId="{E919A456-92A5-444E-871E-1BE5D4B35F35}" srcOrd="0" destOrd="0" presId="urn:microsoft.com/office/officeart/2005/8/layout/orgChart1"/>
    <dgm:cxn modelId="{DBBB04D1-4AF4-483D-AC9F-F9BDCC52B240}" type="presParOf" srcId="{E919A456-92A5-444E-871E-1BE5D4B35F35}" destId="{7AD03A25-E880-491E-B0B5-BE70F77D3BCF}" srcOrd="0" destOrd="0" presId="urn:microsoft.com/office/officeart/2005/8/layout/orgChart1"/>
    <dgm:cxn modelId="{85A8FBDC-9A62-4F82-B54E-40FC2B02FB92}" type="presParOf" srcId="{E919A456-92A5-444E-871E-1BE5D4B35F35}" destId="{A46ED5B2-56C3-4E3B-9E58-E868435BE3B4}" srcOrd="1" destOrd="0" presId="urn:microsoft.com/office/officeart/2005/8/layout/orgChart1"/>
    <dgm:cxn modelId="{161E441F-D064-4001-97C8-7A86C19B1E69}" type="presParOf" srcId="{D44A216A-A75B-4CC0-AD07-FA80F028A56F}" destId="{EC736067-63B0-426C-BF77-A870A5F6CFA2}" srcOrd="1" destOrd="0" presId="urn:microsoft.com/office/officeart/2005/8/layout/orgChart1"/>
    <dgm:cxn modelId="{33FF8AA9-4CAF-4413-8C0A-C3D2B3B44209}" type="presParOf" srcId="{D44A216A-A75B-4CC0-AD07-FA80F028A56F}" destId="{09EA4F6E-DA13-4012-8504-53A219316B47}" srcOrd="2" destOrd="0" presId="urn:microsoft.com/office/officeart/2005/8/layout/orgChart1"/>
    <dgm:cxn modelId="{515FF9CA-FC65-4D47-B550-828FCEBFE439}" type="presParOf" srcId="{23DEE035-E7B4-47A6-9877-544391F0C787}" destId="{A752A043-0D0E-4850-BBD6-4CA6495F328D}" srcOrd="2" destOrd="0" presId="urn:microsoft.com/office/officeart/2005/8/layout/orgChart1"/>
    <dgm:cxn modelId="{8B06E651-638E-474F-AF0A-F5EBB562A2E9}" type="presParOf" srcId="{A752A043-0D0E-4850-BBD6-4CA6495F328D}" destId="{2CB578E1-CDF9-4B9D-A9BA-9D537E1F0B9D}" srcOrd="0" destOrd="0" presId="urn:microsoft.com/office/officeart/2005/8/layout/orgChart1"/>
    <dgm:cxn modelId="{F7A81B25-B9EC-4D09-8546-9E2EE5A24828}" type="presParOf" srcId="{A752A043-0D0E-4850-BBD6-4CA6495F328D}" destId="{5441BA44-F070-493C-AAAA-F83DAF0637E1}" srcOrd="1" destOrd="0" presId="urn:microsoft.com/office/officeart/2005/8/layout/orgChart1"/>
    <dgm:cxn modelId="{6EF3E901-2545-457F-B076-9449D1FCEF21}" type="presParOf" srcId="{5441BA44-F070-493C-AAAA-F83DAF0637E1}" destId="{0937ABF3-171F-4955-9F00-FEFADF5AF09E}" srcOrd="0" destOrd="0" presId="urn:microsoft.com/office/officeart/2005/8/layout/orgChart1"/>
    <dgm:cxn modelId="{420BB07B-D607-47F3-8B53-E00A1DABCA47}" type="presParOf" srcId="{0937ABF3-171F-4955-9F00-FEFADF5AF09E}" destId="{04F132BF-4094-4C02-B00C-39800C6DED8E}" srcOrd="0" destOrd="0" presId="urn:microsoft.com/office/officeart/2005/8/layout/orgChart1"/>
    <dgm:cxn modelId="{20B5D0BF-8CC7-464F-9C73-33B0A33BA1A4}" type="presParOf" srcId="{0937ABF3-171F-4955-9F00-FEFADF5AF09E}" destId="{3E3977A5-17D3-438D-92F2-547FE45AA562}" srcOrd="1" destOrd="0" presId="urn:microsoft.com/office/officeart/2005/8/layout/orgChart1"/>
    <dgm:cxn modelId="{B38A4909-80C8-4214-A7AA-6CD0D076BA65}" type="presParOf" srcId="{5441BA44-F070-493C-AAAA-F83DAF0637E1}" destId="{7C1F9887-1420-42CD-8D44-6BF3E0E4343D}" srcOrd="1" destOrd="0" presId="urn:microsoft.com/office/officeart/2005/8/layout/orgChart1"/>
    <dgm:cxn modelId="{67D4DC04-B483-4112-A80B-52BC064BBCC0}" type="presParOf" srcId="{5441BA44-F070-493C-AAAA-F83DAF0637E1}" destId="{27DB5838-FAB2-476E-BC5F-EF3FE36E39D3}" srcOrd="2" destOrd="0" presId="urn:microsoft.com/office/officeart/2005/8/layout/orgChart1"/>
    <dgm:cxn modelId="{745D19AC-D612-43B3-9B52-7EA28EB2D2C8}" type="presParOf" srcId="{A752A043-0D0E-4850-BBD6-4CA6495F328D}" destId="{B0D83929-0916-4421-84DA-62D2CCFDC3B5}" srcOrd="2" destOrd="0" presId="urn:microsoft.com/office/officeart/2005/8/layout/orgChart1"/>
    <dgm:cxn modelId="{4DF173CC-8700-454D-B844-0A1033E2B88E}" type="presParOf" srcId="{A752A043-0D0E-4850-BBD6-4CA6495F328D}" destId="{C2C86BD0-5DB2-4F3E-92AC-34FD72FA7AE5}" srcOrd="3" destOrd="0" presId="urn:microsoft.com/office/officeart/2005/8/layout/orgChart1"/>
    <dgm:cxn modelId="{08A3B602-D8E9-40B0-8EF5-806E43459E80}" type="presParOf" srcId="{C2C86BD0-5DB2-4F3E-92AC-34FD72FA7AE5}" destId="{8BCFB94A-7E46-42CE-9F5E-B775BF20539D}" srcOrd="0" destOrd="0" presId="urn:microsoft.com/office/officeart/2005/8/layout/orgChart1"/>
    <dgm:cxn modelId="{2CB8B356-5C90-4028-9A4B-F376F2FE0FE3}" type="presParOf" srcId="{8BCFB94A-7E46-42CE-9F5E-B775BF20539D}" destId="{93C33612-E759-47C5-BE2A-2DDCD5D61BA3}" srcOrd="0" destOrd="0" presId="urn:microsoft.com/office/officeart/2005/8/layout/orgChart1"/>
    <dgm:cxn modelId="{39C14F86-EA6C-4ACF-8C91-92DCCE15BC67}" type="presParOf" srcId="{8BCFB94A-7E46-42CE-9F5E-B775BF20539D}" destId="{2C9DDBD9-3129-4487-B405-EEFC6B6B6EAE}" srcOrd="1" destOrd="0" presId="urn:microsoft.com/office/officeart/2005/8/layout/orgChart1"/>
    <dgm:cxn modelId="{25CA8F77-439D-4530-80A4-B088C470B82B}" type="presParOf" srcId="{C2C86BD0-5DB2-4F3E-92AC-34FD72FA7AE5}" destId="{624B8F38-19EA-4EDE-81F0-83A450A9CDD7}" srcOrd="1" destOrd="0" presId="urn:microsoft.com/office/officeart/2005/8/layout/orgChart1"/>
    <dgm:cxn modelId="{2D3E4F7C-7D9A-4783-A5EA-ECB5770DF036}" type="presParOf" srcId="{C2C86BD0-5DB2-4F3E-92AC-34FD72FA7AE5}" destId="{8078A930-204B-4DDD-99D4-DBFBD37CFE8E}" srcOrd="2" destOrd="0" presId="urn:microsoft.com/office/officeart/2005/8/layout/orgChart1"/>
    <dgm:cxn modelId="{AF6F436C-2FE2-41AA-A01B-AB2A72FADE3C}" type="presParOf" srcId="{A752A043-0D0E-4850-BBD6-4CA6495F328D}" destId="{2F327500-2C44-4ED2-8B0A-F5C343D6A29F}" srcOrd="4" destOrd="0" presId="urn:microsoft.com/office/officeart/2005/8/layout/orgChart1"/>
    <dgm:cxn modelId="{8C062C78-6C01-4057-80A6-1494992578B7}" type="presParOf" srcId="{A752A043-0D0E-4850-BBD6-4CA6495F328D}" destId="{4FA3A0C2-2E7D-4FD2-A7D2-CAA581FD78D3}" srcOrd="5" destOrd="0" presId="urn:microsoft.com/office/officeart/2005/8/layout/orgChart1"/>
    <dgm:cxn modelId="{4ECF0FAC-E90B-43ED-9BB6-89C01EEAFD1B}" type="presParOf" srcId="{4FA3A0C2-2E7D-4FD2-A7D2-CAA581FD78D3}" destId="{B5C33D1A-F490-4FD5-A066-94FA03C8E7D7}" srcOrd="0" destOrd="0" presId="urn:microsoft.com/office/officeart/2005/8/layout/orgChart1"/>
    <dgm:cxn modelId="{F3605E95-3F2E-4533-A70C-4CFAD14EE107}" type="presParOf" srcId="{B5C33D1A-F490-4FD5-A066-94FA03C8E7D7}" destId="{94B949A3-EE98-4A31-9B62-0701922F2BE1}" srcOrd="0" destOrd="0" presId="urn:microsoft.com/office/officeart/2005/8/layout/orgChart1"/>
    <dgm:cxn modelId="{CCB11306-651B-4234-BC36-17F6F9CB66E3}" type="presParOf" srcId="{B5C33D1A-F490-4FD5-A066-94FA03C8E7D7}" destId="{34BAA65E-0A69-4FAC-9455-88CE28BBCF00}" srcOrd="1" destOrd="0" presId="urn:microsoft.com/office/officeart/2005/8/layout/orgChart1"/>
    <dgm:cxn modelId="{680B604E-881C-48AA-8CB3-6130C869489C}" type="presParOf" srcId="{4FA3A0C2-2E7D-4FD2-A7D2-CAA581FD78D3}" destId="{AFFFD35F-23E0-443C-B9A7-9CC577B82A20}" srcOrd="1" destOrd="0" presId="urn:microsoft.com/office/officeart/2005/8/layout/orgChart1"/>
    <dgm:cxn modelId="{09D882F1-2948-4ED0-ADFC-C9FAC5C457D4}" type="presParOf" srcId="{4FA3A0C2-2E7D-4FD2-A7D2-CAA581FD78D3}" destId="{5F1793B8-3CEA-4CD7-ACC0-07C1262A7243}" srcOrd="2" destOrd="0" presId="urn:microsoft.com/office/officeart/2005/8/layout/orgChart1"/>
    <dgm:cxn modelId="{6A981983-3817-4B32-BC9D-C6C5958F077E}" type="presParOf" srcId="{A752A043-0D0E-4850-BBD6-4CA6495F328D}" destId="{712EDF99-8ED4-4062-AEA9-3A6BB2FB862B}" srcOrd="6" destOrd="0" presId="urn:microsoft.com/office/officeart/2005/8/layout/orgChart1"/>
    <dgm:cxn modelId="{E8763DEB-CF02-4B1A-B308-AAFDBC038F62}" type="presParOf" srcId="{A752A043-0D0E-4850-BBD6-4CA6495F328D}" destId="{F7E8F7EE-BDE1-4BB3-B662-ADF48E29C1BD}" srcOrd="7" destOrd="0" presId="urn:microsoft.com/office/officeart/2005/8/layout/orgChart1"/>
    <dgm:cxn modelId="{30E751AE-E3A9-482D-A424-787D1C73F7F8}" type="presParOf" srcId="{F7E8F7EE-BDE1-4BB3-B662-ADF48E29C1BD}" destId="{2BC780BB-7519-485F-8F57-F524715EC9E1}" srcOrd="0" destOrd="0" presId="urn:microsoft.com/office/officeart/2005/8/layout/orgChart1"/>
    <dgm:cxn modelId="{592B77BC-15E8-4A4A-B344-11711F68468F}" type="presParOf" srcId="{2BC780BB-7519-485F-8F57-F524715EC9E1}" destId="{FBA4F249-CB0F-41A5-BD95-E89B2E6EBABA}" srcOrd="0" destOrd="0" presId="urn:microsoft.com/office/officeart/2005/8/layout/orgChart1"/>
    <dgm:cxn modelId="{9D2C78C4-048C-4C2D-A7D2-5578FAC7D834}" type="presParOf" srcId="{2BC780BB-7519-485F-8F57-F524715EC9E1}" destId="{F917D47F-557B-4072-A9D3-EE87BBE734DB}" srcOrd="1" destOrd="0" presId="urn:microsoft.com/office/officeart/2005/8/layout/orgChart1"/>
    <dgm:cxn modelId="{5A218CC9-1305-4BE5-81E4-8A1D295C4D26}" type="presParOf" srcId="{F7E8F7EE-BDE1-4BB3-B662-ADF48E29C1BD}" destId="{0C5B071E-79E0-4888-9837-280E6695A158}" srcOrd="1" destOrd="0" presId="urn:microsoft.com/office/officeart/2005/8/layout/orgChart1"/>
    <dgm:cxn modelId="{4064B997-E8E2-4DF2-8B07-CA35E9ABD3A6}" type="presParOf" srcId="{F7E8F7EE-BDE1-4BB3-B662-ADF48E29C1BD}" destId="{937BB5A8-01DB-4423-9963-BD5B7B60A71B}" srcOrd="2" destOrd="0" presId="urn:microsoft.com/office/officeart/2005/8/layout/orgChart1"/>
    <dgm:cxn modelId="{0E60A827-6701-499C-B87C-DB892184AC1A}" type="presParOf" srcId="{937BB5A8-01DB-4423-9963-BD5B7B60A71B}" destId="{726716A5-8D7C-4B6C-B9B3-3CB7D9AF7D87}" srcOrd="0" destOrd="0" presId="urn:microsoft.com/office/officeart/2005/8/layout/orgChart1"/>
    <dgm:cxn modelId="{53518A15-79D8-4334-8AC5-A76034461D2E}" type="presParOf" srcId="{937BB5A8-01DB-4423-9963-BD5B7B60A71B}" destId="{F09C7BC4-D428-4D89-98F3-8E2895092EBD}" srcOrd="1" destOrd="0" presId="urn:microsoft.com/office/officeart/2005/8/layout/orgChart1"/>
    <dgm:cxn modelId="{E1EF99C7-3E5F-4800-9DB5-31FB2F15F71E}" type="presParOf" srcId="{F09C7BC4-D428-4D89-98F3-8E2895092EBD}" destId="{519AC78D-4D29-4790-8951-6C6C6873053C}" srcOrd="0" destOrd="0" presId="urn:microsoft.com/office/officeart/2005/8/layout/orgChart1"/>
    <dgm:cxn modelId="{204DD45F-B3FC-4104-9EEF-700F4F67D795}" type="presParOf" srcId="{519AC78D-4D29-4790-8951-6C6C6873053C}" destId="{3CEA39A6-FAC4-4078-92A9-F143E6D47FAF}" srcOrd="0" destOrd="0" presId="urn:microsoft.com/office/officeart/2005/8/layout/orgChart1"/>
    <dgm:cxn modelId="{BD787E64-0CA1-415B-BDAC-D6A99AF9607C}" type="presParOf" srcId="{519AC78D-4D29-4790-8951-6C6C6873053C}" destId="{7492780B-7B90-4E81-8FDA-36F1EC8B6179}" srcOrd="1" destOrd="0" presId="urn:microsoft.com/office/officeart/2005/8/layout/orgChart1"/>
    <dgm:cxn modelId="{1A079C7E-85C5-4495-B53D-32BC7A5ABF72}" type="presParOf" srcId="{F09C7BC4-D428-4D89-98F3-8E2895092EBD}" destId="{52D256FE-FA73-4801-BF16-8A497F686887}" srcOrd="1" destOrd="0" presId="urn:microsoft.com/office/officeart/2005/8/layout/orgChart1"/>
    <dgm:cxn modelId="{49AD7B6B-3875-4488-8D1A-27AEBDE84DEA}" type="presParOf" srcId="{F09C7BC4-D428-4D89-98F3-8E2895092EBD}" destId="{145F4095-B9BE-44EF-8A52-8B1DEDD997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063032-EBD6-4A22-B282-46C9E5A498DE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</dgm:pt>
    <dgm:pt modelId="{D839BE24-EDFA-4F57-BE80-50A37336A35D}">
      <dgm:prSet phldrT="[Texto]"/>
      <dgm:spPr/>
      <dgm:t>
        <a:bodyPr/>
        <a:lstStyle/>
        <a:p>
          <a:r>
            <a:rPr lang="pt-BR" dirty="0" smtClean="0"/>
            <a:t>CGLSQP</a:t>
          </a:r>
        </a:p>
        <a:p>
          <a:r>
            <a:rPr lang="pt-BR" dirty="0" smtClean="0"/>
            <a:t>CLSQP</a:t>
          </a:r>
          <a:endParaRPr lang="pt-BR" dirty="0"/>
        </a:p>
      </dgm:t>
    </dgm:pt>
    <dgm:pt modelId="{045AA3AB-2945-40C0-B7A1-05A443D44FAC}" type="parTrans" cxnId="{74D4A37F-BC76-4906-8F7D-9C98FAE4E156}">
      <dgm:prSet/>
      <dgm:spPr/>
      <dgm:t>
        <a:bodyPr/>
        <a:lstStyle/>
        <a:p>
          <a:endParaRPr lang="pt-BR"/>
        </a:p>
      </dgm:t>
    </dgm:pt>
    <dgm:pt modelId="{A8F73463-8404-4789-94B7-65A1FDAFF1E6}" type="sibTrans" cxnId="{74D4A37F-BC76-4906-8F7D-9C98FAE4E156}">
      <dgm:prSet/>
      <dgm:spPr/>
      <dgm:t>
        <a:bodyPr/>
        <a:lstStyle/>
        <a:p>
          <a:endParaRPr lang="pt-BR"/>
        </a:p>
      </dgm:t>
    </dgm:pt>
    <dgm:pt modelId="{29EB18A4-C7A5-4FED-BA39-1FC0DF0C0597}">
      <dgm:prSet phldrT="[Texto]"/>
      <dgm:spPr/>
      <dgm:t>
        <a:bodyPr/>
        <a:lstStyle/>
        <a:p>
          <a:r>
            <a:rPr lang="pt-BR" dirty="0" smtClean="0"/>
            <a:t>CSS</a:t>
          </a:r>
        </a:p>
        <a:p>
          <a:r>
            <a:rPr lang="pt-BR" dirty="0" smtClean="0"/>
            <a:t>CGPG</a:t>
          </a:r>
          <a:endParaRPr lang="pt-BR" dirty="0"/>
        </a:p>
      </dgm:t>
    </dgm:pt>
    <dgm:pt modelId="{84554EE5-6891-4D31-AB6F-8F5BD5B2BDFB}" type="parTrans" cxnId="{F44A2FFF-913D-4AEC-8FA6-650E9E5D1AB8}">
      <dgm:prSet/>
      <dgm:spPr/>
      <dgm:t>
        <a:bodyPr/>
        <a:lstStyle/>
        <a:p>
          <a:endParaRPr lang="pt-BR"/>
        </a:p>
      </dgm:t>
    </dgm:pt>
    <dgm:pt modelId="{85A138EE-472C-4522-A878-614CFDA2F077}" type="sibTrans" cxnId="{F44A2FFF-913D-4AEC-8FA6-650E9E5D1AB8}">
      <dgm:prSet/>
      <dgm:spPr/>
      <dgm:t>
        <a:bodyPr/>
        <a:lstStyle/>
        <a:p>
          <a:endParaRPr lang="pt-BR"/>
        </a:p>
      </dgm:t>
    </dgm:pt>
    <dgm:pt modelId="{4CE1A1FB-C86E-4542-AB6B-70245BD6768F}">
      <dgm:prSet phldrT="[Texto]"/>
      <dgm:spPr/>
      <dgm:t>
        <a:bodyPr/>
        <a:lstStyle/>
        <a:p>
          <a:r>
            <a:rPr lang="pt-BR" dirty="0" smtClean="0"/>
            <a:t>CDEAD</a:t>
          </a:r>
        </a:p>
        <a:p>
          <a:r>
            <a:rPr lang="pt-BR" dirty="0" smtClean="0"/>
            <a:t>Coletivo</a:t>
          </a:r>
          <a:endParaRPr lang="pt-BR" dirty="0"/>
        </a:p>
      </dgm:t>
    </dgm:pt>
    <dgm:pt modelId="{B0A52662-A647-4552-93D2-A2E82A661298}" type="parTrans" cxnId="{83531F17-89E8-49DD-93F4-F4AF705A72B7}">
      <dgm:prSet/>
      <dgm:spPr/>
      <dgm:t>
        <a:bodyPr/>
        <a:lstStyle/>
        <a:p>
          <a:endParaRPr lang="pt-BR"/>
        </a:p>
      </dgm:t>
    </dgm:pt>
    <dgm:pt modelId="{7BBB6268-01E0-4D4F-B0B3-E226FC215E14}" type="sibTrans" cxnId="{83531F17-89E8-49DD-93F4-F4AF705A72B7}">
      <dgm:prSet/>
      <dgm:spPr/>
      <dgm:t>
        <a:bodyPr/>
        <a:lstStyle/>
        <a:p>
          <a:endParaRPr lang="pt-BR"/>
        </a:p>
      </dgm:t>
    </dgm:pt>
    <dgm:pt modelId="{E08F6C3E-0C81-41A8-BD2D-02C566BFCB8B}" type="pres">
      <dgm:prSet presAssocID="{CD063032-EBD6-4A22-B282-46C9E5A498DE}" presName="Name0" presStyleCnt="0">
        <dgm:presLayoutVars>
          <dgm:dir/>
          <dgm:resizeHandles val="exact"/>
        </dgm:presLayoutVars>
      </dgm:prSet>
      <dgm:spPr/>
    </dgm:pt>
    <dgm:pt modelId="{F9C7939D-1DA0-46CD-931A-093E6B3DC74B}" type="pres">
      <dgm:prSet presAssocID="{CD063032-EBD6-4A22-B282-46C9E5A498DE}" presName="fgShape" presStyleLbl="fgShp" presStyleIdx="0" presStyleCnt="1"/>
      <dgm:spPr/>
    </dgm:pt>
    <dgm:pt modelId="{81264D96-F013-44E7-9A09-E15533FB7652}" type="pres">
      <dgm:prSet presAssocID="{CD063032-EBD6-4A22-B282-46C9E5A498DE}" presName="linComp" presStyleCnt="0"/>
      <dgm:spPr/>
    </dgm:pt>
    <dgm:pt modelId="{F16BA4DA-D06A-45E0-A3E0-C33838D4AF28}" type="pres">
      <dgm:prSet presAssocID="{D839BE24-EDFA-4F57-BE80-50A37336A35D}" presName="compNode" presStyleCnt="0"/>
      <dgm:spPr/>
    </dgm:pt>
    <dgm:pt modelId="{64991E6A-EDC3-4ED7-B670-E550B6EC7E61}" type="pres">
      <dgm:prSet presAssocID="{D839BE24-EDFA-4F57-BE80-50A37336A35D}" presName="bkgdShape" presStyleLbl="node1" presStyleIdx="0" presStyleCnt="3"/>
      <dgm:spPr/>
      <dgm:t>
        <a:bodyPr/>
        <a:lstStyle/>
        <a:p>
          <a:endParaRPr lang="pt-BR"/>
        </a:p>
      </dgm:t>
    </dgm:pt>
    <dgm:pt modelId="{65EE672A-82D4-41E5-AFEF-959C3E31B7F8}" type="pres">
      <dgm:prSet presAssocID="{D839BE24-EDFA-4F57-BE80-50A37336A35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C42968-4AFD-4537-BE0D-4FB8C1ACF3A3}" type="pres">
      <dgm:prSet presAssocID="{D839BE24-EDFA-4F57-BE80-50A37336A35D}" presName="invisiNode" presStyleLbl="node1" presStyleIdx="0" presStyleCnt="3"/>
      <dgm:spPr/>
    </dgm:pt>
    <dgm:pt modelId="{F5A1D1D1-8219-4CDA-B4C6-EE057A1075E5}" type="pres">
      <dgm:prSet presAssocID="{D839BE24-EDFA-4F57-BE80-50A37336A35D}" presName="imagNode" presStyleLbl="fgImgPlace1" presStyleIdx="0" presStyleCnt="3"/>
      <dgm:spPr/>
    </dgm:pt>
    <dgm:pt modelId="{DFDE46BE-AC1F-494B-B3D5-2E32F1E7CAD3}" type="pres">
      <dgm:prSet presAssocID="{A8F73463-8404-4789-94B7-65A1FDAFF1E6}" presName="sibTrans" presStyleLbl="sibTrans2D1" presStyleIdx="0" presStyleCnt="0"/>
      <dgm:spPr/>
      <dgm:t>
        <a:bodyPr/>
        <a:lstStyle/>
        <a:p>
          <a:endParaRPr lang="pt-BR"/>
        </a:p>
      </dgm:t>
    </dgm:pt>
    <dgm:pt modelId="{AF631B58-BEB8-4B78-87CC-80E8B583BA90}" type="pres">
      <dgm:prSet presAssocID="{29EB18A4-C7A5-4FED-BA39-1FC0DF0C0597}" presName="compNode" presStyleCnt="0"/>
      <dgm:spPr/>
    </dgm:pt>
    <dgm:pt modelId="{1DC9FB96-6BBB-44B6-BAE5-F8F847DFCEA9}" type="pres">
      <dgm:prSet presAssocID="{29EB18A4-C7A5-4FED-BA39-1FC0DF0C0597}" presName="bkgdShape" presStyleLbl="node1" presStyleIdx="1" presStyleCnt="3"/>
      <dgm:spPr/>
      <dgm:t>
        <a:bodyPr/>
        <a:lstStyle/>
        <a:p>
          <a:endParaRPr lang="pt-BR"/>
        </a:p>
      </dgm:t>
    </dgm:pt>
    <dgm:pt modelId="{55EA7AFD-0087-426D-91CC-B358A0CF1552}" type="pres">
      <dgm:prSet presAssocID="{29EB18A4-C7A5-4FED-BA39-1FC0DF0C059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E78715-C64E-4948-B76E-7B687109030C}" type="pres">
      <dgm:prSet presAssocID="{29EB18A4-C7A5-4FED-BA39-1FC0DF0C0597}" presName="invisiNode" presStyleLbl="node1" presStyleIdx="1" presStyleCnt="3"/>
      <dgm:spPr/>
    </dgm:pt>
    <dgm:pt modelId="{A56745BD-B8BA-4280-A829-DC342CB9924E}" type="pres">
      <dgm:prSet presAssocID="{29EB18A4-C7A5-4FED-BA39-1FC0DF0C0597}" presName="imagNode" presStyleLbl="fgImgPlace1" presStyleIdx="1" presStyleCnt="3"/>
      <dgm:spPr/>
    </dgm:pt>
    <dgm:pt modelId="{32F7A5B2-B611-48D2-981A-C756C6EC1A6A}" type="pres">
      <dgm:prSet presAssocID="{85A138EE-472C-4522-A878-614CFDA2F077}" presName="sibTrans" presStyleLbl="sibTrans2D1" presStyleIdx="0" presStyleCnt="0"/>
      <dgm:spPr/>
      <dgm:t>
        <a:bodyPr/>
        <a:lstStyle/>
        <a:p>
          <a:endParaRPr lang="pt-BR"/>
        </a:p>
      </dgm:t>
    </dgm:pt>
    <dgm:pt modelId="{A87C6F99-0D88-4646-B963-68F5777BA05B}" type="pres">
      <dgm:prSet presAssocID="{4CE1A1FB-C86E-4542-AB6B-70245BD6768F}" presName="compNode" presStyleCnt="0"/>
      <dgm:spPr/>
    </dgm:pt>
    <dgm:pt modelId="{EC0E7818-0C4A-4D77-ABF7-7571C8FBDCB6}" type="pres">
      <dgm:prSet presAssocID="{4CE1A1FB-C86E-4542-AB6B-70245BD6768F}" presName="bkgdShape" presStyleLbl="node1" presStyleIdx="2" presStyleCnt="3"/>
      <dgm:spPr/>
      <dgm:t>
        <a:bodyPr/>
        <a:lstStyle/>
        <a:p>
          <a:endParaRPr lang="pt-BR"/>
        </a:p>
      </dgm:t>
    </dgm:pt>
    <dgm:pt modelId="{FCFB274D-BF77-4CD2-AD4E-4B756DE31304}" type="pres">
      <dgm:prSet presAssocID="{4CE1A1FB-C86E-4542-AB6B-70245BD6768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30E217-ACF1-4291-8216-376D391D9D3E}" type="pres">
      <dgm:prSet presAssocID="{4CE1A1FB-C86E-4542-AB6B-70245BD6768F}" presName="invisiNode" presStyleLbl="node1" presStyleIdx="2" presStyleCnt="3"/>
      <dgm:spPr/>
    </dgm:pt>
    <dgm:pt modelId="{C15AB1CB-9D22-4CE7-9205-CEFD1383AE4A}" type="pres">
      <dgm:prSet presAssocID="{4CE1A1FB-C86E-4542-AB6B-70245BD6768F}" presName="imagNode" presStyleLbl="fgImgPlace1" presStyleIdx="2" presStyleCnt="3"/>
      <dgm:spPr/>
    </dgm:pt>
  </dgm:ptLst>
  <dgm:cxnLst>
    <dgm:cxn modelId="{5B23C67E-BD3A-4988-9C83-0153BCFA9A74}" type="presOf" srcId="{4CE1A1FB-C86E-4542-AB6B-70245BD6768F}" destId="{EC0E7818-0C4A-4D77-ABF7-7571C8FBDCB6}" srcOrd="0" destOrd="0" presId="urn:microsoft.com/office/officeart/2005/8/layout/hList7"/>
    <dgm:cxn modelId="{4D4CED91-152E-4775-B060-7F23199AD304}" type="presOf" srcId="{29EB18A4-C7A5-4FED-BA39-1FC0DF0C0597}" destId="{1DC9FB96-6BBB-44B6-BAE5-F8F847DFCEA9}" srcOrd="0" destOrd="0" presId="urn:microsoft.com/office/officeart/2005/8/layout/hList7"/>
    <dgm:cxn modelId="{0B840200-D255-4874-98B2-23EE20AEA85A}" type="presOf" srcId="{85A138EE-472C-4522-A878-614CFDA2F077}" destId="{32F7A5B2-B611-48D2-981A-C756C6EC1A6A}" srcOrd="0" destOrd="0" presId="urn:microsoft.com/office/officeart/2005/8/layout/hList7"/>
    <dgm:cxn modelId="{1067C2F1-319B-4F15-A48E-901E03999383}" type="presOf" srcId="{4CE1A1FB-C86E-4542-AB6B-70245BD6768F}" destId="{FCFB274D-BF77-4CD2-AD4E-4B756DE31304}" srcOrd="1" destOrd="0" presId="urn:microsoft.com/office/officeart/2005/8/layout/hList7"/>
    <dgm:cxn modelId="{F44A2FFF-913D-4AEC-8FA6-650E9E5D1AB8}" srcId="{CD063032-EBD6-4A22-B282-46C9E5A498DE}" destId="{29EB18A4-C7A5-4FED-BA39-1FC0DF0C0597}" srcOrd="1" destOrd="0" parTransId="{84554EE5-6891-4D31-AB6F-8F5BD5B2BDFB}" sibTransId="{85A138EE-472C-4522-A878-614CFDA2F077}"/>
    <dgm:cxn modelId="{6287219B-C6EF-486F-BA64-8C944AA09C3E}" type="presOf" srcId="{D839BE24-EDFA-4F57-BE80-50A37336A35D}" destId="{65EE672A-82D4-41E5-AFEF-959C3E31B7F8}" srcOrd="1" destOrd="0" presId="urn:microsoft.com/office/officeart/2005/8/layout/hList7"/>
    <dgm:cxn modelId="{91201338-FCC9-4B19-9E77-834F504DCBB5}" type="presOf" srcId="{D839BE24-EDFA-4F57-BE80-50A37336A35D}" destId="{64991E6A-EDC3-4ED7-B670-E550B6EC7E61}" srcOrd="0" destOrd="0" presId="urn:microsoft.com/office/officeart/2005/8/layout/hList7"/>
    <dgm:cxn modelId="{83531F17-89E8-49DD-93F4-F4AF705A72B7}" srcId="{CD063032-EBD6-4A22-B282-46C9E5A498DE}" destId="{4CE1A1FB-C86E-4542-AB6B-70245BD6768F}" srcOrd="2" destOrd="0" parTransId="{B0A52662-A647-4552-93D2-A2E82A661298}" sibTransId="{7BBB6268-01E0-4D4F-B0B3-E226FC215E14}"/>
    <dgm:cxn modelId="{74D4A37F-BC76-4906-8F7D-9C98FAE4E156}" srcId="{CD063032-EBD6-4A22-B282-46C9E5A498DE}" destId="{D839BE24-EDFA-4F57-BE80-50A37336A35D}" srcOrd="0" destOrd="0" parTransId="{045AA3AB-2945-40C0-B7A1-05A443D44FAC}" sibTransId="{A8F73463-8404-4789-94B7-65A1FDAFF1E6}"/>
    <dgm:cxn modelId="{C2A89EC9-A7C9-42ED-9F81-8C987BE5F583}" type="presOf" srcId="{CD063032-EBD6-4A22-B282-46C9E5A498DE}" destId="{E08F6C3E-0C81-41A8-BD2D-02C566BFCB8B}" srcOrd="0" destOrd="0" presId="urn:microsoft.com/office/officeart/2005/8/layout/hList7"/>
    <dgm:cxn modelId="{906A7408-051A-452A-8958-F39F151EBAE5}" type="presOf" srcId="{29EB18A4-C7A5-4FED-BA39-1FC0DF0C0597}" destId="{55EA7AFD-0087-426D-91CC-B358A0CF1552}" srcOrd="1" destOrd="0" presId="urn:microsoft.com/office/officeart/2005/8/layout/hList7"/>
    <dgm:cxn modelId="{5BCFDFAD-3193-4C3D-9284-B4FA4A37A552}" type="presOf" srcId="{A8F73463-8404-4789-94B7-65A1FDAFF1E6}" destId="{DFDE46BE-AC1F-494B-B3D5-2E32F1E7CAD3}" srcOrd="0" destOrd="0" presId="urn:microsoft.com/office/officeart/2005/8/layout/hList7"/>
    <dgm:cxn modelId="{CEC138DA-352B-4F14-BDCD-2C6C7DF6E266}" type="presParOf" srcId="{E08F6C3E-0C81-41A8-BD2D-02C566BFCB8B}" destId="{F9C7939D-1DA0-46CD-931A-093E6B3DC74B}" srcOrd="0" destOrd="0" presId="urn:microsoft.com/office/officeart/2005/8/layout/hList7"/>
    <dgm:cxn modelId="{D631CAA2-F841-4844-96EF-7183BED3EB3A}" type="presParOf" srcId="{E08F6C3E-0C81-41A8-BD2D-02C566BFCB8B}" destId="{81264D96-F013-44E7-9A09-E15533FB7652}" srcOrd="1" destOrd="0" presId="urn:microsoft.com/office/officeart/2005/8/layout/hList7"/>
    <dgm:cxn modelId="{D7F674D1-3242-410F-AF2C-2E5751B0FBB2}" type="presParOf" srcId="{81264D96-F013-44E7-9A09-E15533FB7652}" destId="{F16BA4DA-D06A-45E0-A3E0-C33838D4AF28}" srcOrd="0" destOrd="0" presId="urn:microsoft.com/office/officeart/2005/8/layout/hList7"/>
    <dgm:cxn modelId="{56F6CB54-B645-43BF-9C2B-B8A04FEFE2F4}" type="presParOf" srcId="{F16BA4DA-D06A-45E0-A3E0-C33838D4AF28}" destId="{64991E6A-EDC3-4ED7-B670-E550B6EC7E61}" srcOrd="0" destOrd="0" presId="urn:microsoft.com/office/officeart/2005/8/layout/hList7"/>
    <dgm:cxn modelId="{11FE9B29-2DEB-48E1-8C44-800257845854}" type="presParOf" srcId="{F16BA4DA-D06A-45E0-A3E0-C33838D4AF28}" destId="{65EE672A-82D4-41E5-AFEF-959C3E31B7F8}" srcOrd="1" destOrd="0" presId="urn:microsoft.com/office/officeart/2005/8/layout/hList7"/>
    <dgm:cxn modelId="{AFE5F50B-427D-4DC4-8CD1-E34D27501E2D}" type="presParOf" srcId="{F16BA4DA-D06A-45E0-A3E0-C33838D4AF28}" destId="{36C42968-4AFD-4537-BE0D-4FB8C1ACF3A3}" srcOrd="2" destOrd="0" presId="urn:microsoft.com/office/officeart/2005/8/layout/hList7"/>
    <dgm:cxn modelId="{53D28D5A-3798-4307-8DF7-41E3C91AB675}" type="presParOf" srcId="{F16BA4DA-D06A-45E0-A3E0-C33838D4AF28}" destId="{F5A1D1D1-8219-4CDA-B4C6-EE057A1075E5}" srcOrd="3" destOrd="0" presId="urn:microsoft.com/office/officeart/2005/8/layout/hList7"/>
    <dgm:cxn modelId="{136AF5B8-E1CB-40AC-B9AE-F3B2129439D4}" type="presParOf" srcId="{81264D96-F013-44E7-9A09-E15533FB7652}" destId="{DFDE46BE-AC1F-494B-B3D5-2E32F1E7CAD3}" srcOrd="1" destOrd="0" presId="urn:microsoft.com/office/officeart/2005/8/layout/hList7"/>
    <dgm:cxn modelId="{1F8A37E5-A343-407C-8AD7-7F39C2A769C8}" type="presParOf" srcId="{81264D96-F013-44E7-9A09-E15533FB7652}" destId="{AF631B58-BEB8-4B78-87CC-80E8B583BA90}" srcOrd="2" destOrd="0" presId="urn:microsoft.com/office/officeart/2005/8/layout/hList7"/>
    <dgm:cxn modelId="{F989C765-4FE8-467E-B235-7D3A9E0759FD}" type="presParOf" srcId="{AF631B58-BEB8-4B78-87CC-80E8B583BA90}" destId="{1DC9FB96-6BBB-44B6-BAE5-F8F847DFCEA9}" srcOrd="0" destOrd="0" presId="urn:microsoft.com/office/officeart/2005/8/layout/hList7"/>
    <dgm:cxn modelId="{C7598427-564A-4BA3-87D9-0C9024F4A26E}" type="presParOf" srcId="{AF631B58-BEB8-4B78-87CC-80E8B583BA90}" destId="{55EA7AFD-0087-426D-91CC-B358A0CF1552}" srcOrd="1" destOrd="0" presId="urn:microsoft.com/office/officeart/2005/8/layout/hList7"/>
    <dgm:cxn modelId="{B0EB9519-866C-4650-BDF0-6ECA228776DD}" type="presParOf" srcId="{AF631B58-BEB8-4B78-87CC-80E8B583BA90}" destId="{F9E78715-C64E-4948-B76E-7B687109030C}" srcOrd="2" destOrd="0" presId="urn:microsoft.com/office/officeart/2005/8/layout/hList7"/>
    <dgm:cxn modelId="{87DA5F69-DFA9-436C-98D6-CAEDC47EBC04}" type="presParOf" srcId="{AF631B58-BEB8-4B78-87CC-80E8B583BA90}" destId="{A56745BD-B8BA-4280-A829-DC342CB9924E}" srcOrd="3" destOrd="0" presId="urn:microsoft.com/office/officeart/2005/8/layout/hList7"/>
    <dgm:cxn modelId="{8FA40651-6EBC-4ACF-A0F2-F8657D3C0EF7}" type="presParOf" srcId="{81264D96-F013-44E7-9A09-E15533FB7652}" destId="{32F7A5B2-B611-48D2-981A-C756C6EC1A6A}" srcOrd="3" destOrd="0" presId="urn:microsoft.com/office/officeart/2005/8/layout/hList7"/>
    <dgm:cxn modelId="{4071DB75-31FD-42BF-A088-7EF098B5F2F7}" type="presParOf" srcId="{81264D96-F013-44E7-9A09-E15533FB7652}" destId="{A87C6F99-0D88-4646-B963-68F5777BA05B}" srcOrd="4" destOrd="0" presId="urn:microsoft.com/office/officeart/2005/8/layout/hList7"/>
    <dgm:cxn modelId="{A42051EA-54B5-4D7F-8B42-AF3C137C1DDD}" type="presParOf" srcId="{A87C6F99-0D88-4646-B963-68F5777BA05B}" destId="{EC0E7818-0C4A-4D77-ABF7-7571C8FBDCB6}" srcOrd="0" destOrd="0" presId="urn:microsoft.com/office/officeart/2005/8/layout/hList7"/>
    <dgm:cxn modelId="{C3E1FE0B-AF28-4888-BA9D-2F7AE9BC9BC7}" type="presParOf" srcId="{A87C6F99-0D88-4646-B963-68F5777BA05B}" destId="{FCFB274D-BF77-4CD2-AD4E-4B756DE31304}" srcOrd="1" destOrd="0" presId="urn:microsoft.com/office/officeart/2005/8/layout/hList7"/>
    <dgm:cxn modelId="{23D90546-FEF1-435E-B2F0-5016E5F3EB3B}" type="presParOf" srcId="{A87C6F99-0D88-4646-B963-68F5777BA05B}" destId="{A330E217-ACF1-4291-8216-376D391D9D3E}" srcOrd="2" destOrd="0" presId="urn:microsoft.com/office/officeart/2005/8/layout/hList7"/>
    <dgm:cxn modelId="{DD951D22-263E-4024-B20D-66437E047CC2}" type="presParOf" srcId="{A87C6F99-0D88-4646-B963-68F5777BA05B}" destId="{C15AB1CB-9D22-4CE7-9205-CEFD1383AE4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A079C-32E3-46E9-9F39-37FBC1F41AA7}">
      <dsp:nvSpPr>
        <dsp:cNvPr id="0" name=""/>
        <dsp:cNvSpPr/>
      </dsp:nvSpPr>
      <dsp:spPr>
        <a:xfrm>
          <a:off x="5596" y="1601409"/>
          <a:ext cx="2417368" cy="180451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201930" rIns="67310" bIns="67310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5300" kern="1200" dirty="0" smtClean="0"/>
            <a:t>VDEGS</a:t>
          </a:r>
          <a:endParaRPr lang="pt-BR" sz="5300" kern="1200" dirty="0"/>
        </a:p>
      </dsp:txBody>
      <dsp:txXfrm>
        <a:off x="47878" y="1643691"/>
        <a:ext cx="2332804" cy="1762232"/>
      </dsp:txXfrm>
    </dsp:sp>
    <dsp:sp modelId="{39E4D441-F96C-4C86-8487-E4341E90B94D}">
      <dsp:nvSpPr>
        <dsp:cNvPr id="0" name=""/>
        <dsp:cNvSpPr/>
      </dsp:nvSpPr>
      <dsp:spPr>
        <a:xfrm>
          <a:off x="5596" y="3405924"/>
          <a:ext cx="2417368" cy="775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0" rIns="62230" bIns="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900" kern="1200" dirty="0" smtClean="0"/>
            <a:t>CEGS</a:t>
          </a:r>
        </a:p>
      </dsp:txBody>
      <dsp:txXfrm>
        <a:off x="5596" y="3405924"/>
        <a:ext cx="1702372" cy="775941"/>
      </dsp:txXfrm>
    </dsp:sp>
    <dsp:sp modelId="{C9B985E1-3019-4CB7-B191-B6BCC7349FBE}">
      <dsp:nvSpPr>
        <dsp:cNvPr id="0" name=""/>
        <dsp:cNvSpPr/>
      </dsp:nvSpPr>
      <dsp:spPr>
        <a:xfrm>
          <a:off x="1776352" y="3529175"/>
          <a:ext cx="846079" cy="84607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585CAE-4FE5-40BB-89D5-DF0E52472437}">
      <dsp:nvSpPr>
        <dsp:cNvPr id="0" name=""/>
        <dsp:cNvSpPr/>
      </dsp:nvSpPr>
      <dsp:spPr>
        <a:xfrm>
          <a:off x="2832042" y="1601409"/>
          <a:ext cx="2417368" cy="180451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201930" rIns="67310" bIns="67310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5300" kern="1200" dirty="0" smtClean="0"/>
            <a:t>VDPG</a:t>
          </a:r>
          <a:endParaRPr lang="pt-BR" sz="5300" kern="1200" dirty="0"/>
        </a:p>
      </dsp:txBody>
      <dsp:txXfrm>
        <a:off x="2874324" y="1643691"/>
        <a:ext cx="2332804" cy="1762232"/>
      </dsp:txXfrm>
    </dsp:sp>
    <dsp:sp modelId="{B56AA49F-BAAC-4759-BDFF-3E5F1FBCF51D}">
      <dsp:nvSpPr>
        <dsp:cNvPr id="0" name=""/>
        <dsp:cNvSpPr/>
      </dsp:nvSpPr>
      <dsp:spPr>
        <a:xfrm>
          <a:off x="2832042" y="3405924"/>
          <a:ext cx="2417368" cy="775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0" rIns="62230" bIns="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900" kern="1200" dirty="0" smtClean="0"/>
            <a:t>CGPG</a:t>
          </a:r>
          <a:endParaRPr lang="pt-BR" sz="4900" kern="1200" dirty="0"/>
        </a:p>
      </dsp:txBody>
      <dsp:txXfrm>
        <a:off x="2832042" y="3405924"/>
        <a:ext cx="1702372" cy="775941"/>
      </dsp:txXfrm>
    </dsp:sp>
    <dsp:sp modelId="{15C195FA-F12F-4BB6-AD19-A328443CF36A}">
      <dsp:nvSpPr>
        <dsp:cNvPr id="0" name=""/>
        <dsp:cNvSpPr/>
      </dsp:nvSpPr>
      <dsp:spPr>
        <a:xfrm>
          <a:off x="4602798" y="3529175"/>
          <a:ext cx="846079" cy="84607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0776A-BC16-4AD5-BD1E-AE48C5A4D37F}">
      <dsp:nvSpPr>
        <dsp:cNvPr id="0" name=""/>
        <dsp:cNvSpPr/>
      </dsp:nvSpPr>
      <dsp:spPr>
        <a:xfrm>
          <a:off x="5658488" y="1601409"/>
          <a:ext cx="2417368" cy="180451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201930" rIns="67310" bIns="67310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5300" kern="1200" dirty="0" smtClean="0"/>
            <a:t>EAD</a:t>
          </a:r>
          <a:endParaRPr lang="pt-BR" sz="5300" kern="1200" dirty="0"/>
        </a:p>
      </dsp:txBody>
      <dsp:txXfrm>
        <a:off x="5700770" y="1643691"/>
        <a:ext cx="2332804" cy="1762232"/>
      </dsp:txXfrm>
    </dsp:sp>
    <dsp:sp modelId="{BE41CD83-9C42-43CB-964D-A6A43D78A274}">
      <dsp:nvSpPr>
        <dsp:cNvPr id="0" name=""/>
        <dsp:cNvSpPr/>
      </dsp:nvSpPr>
      <dsp:spPr>
        <a:xfrm>
          <a:off x="5658488" y="3405924"/>
          <a:ext cx="2417368" cy="775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0" rIns="62230" bIns="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900" kern="1200" dirty="0" smtClean="0"/>
            <a:t>CD</a:t>
          </a:r>
          <a:endParaRPr lang="pt-BR" sz="4900" kern="1200" dirty="0"/>
        </a:p>
      </dsp:txBody>
      <dsp:txXfrm>
        <a:off x="5658488" y="3405924"/>
        <a:ext cx="1702372" cy="775941"/>
      </dsp:txXfrm>
    </dsp:sp>
    <dsp:sp modelId="{70D9183F-E78B-41B2-90DF-15113130F372}">
      <dsp:nvSpPr>
        <dsp:cNvPr id="0" name=""/>
        <dsp:cNvSpPr/>
      </dsp:nvSpPr>
      <dsp:spPr>
        <a:xfrm>
          <a:off x="7429244" y="3529175"/>
          <a:ext cx="846079" cy="84607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45C8D-2604-47BF-84D5-75A7E32541A4}">
      <dsp:nvSpPr>
        <dsp:cNvPr id="0" name=""/>
        <dsp:cNvSpPr/>
      </dsp:nvSpPr>
      <dsp:spPr>
        <a:xfrm>
          <a:off x="2238" y="647459"/>
          <a:ext cx="3458634" cy="13834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EGS (1998/2001)</a:t>
          </a:r>
          <a:endParaRPr lang="pt-BR" sz="2900" kern="1200" dirty="0"/>
        </a:p>
      </dsp:txBody>
      <dsp:txXfrm>
        <a:off x="693965" y="647459"/>
        <a:ext cx="2075181" cy="1383453"/>
      </dsp:txXfrm>
    </dsp:sp>
    <dsp:sp modelId="{A6A97644-8672-4CC9-83B6-18C45BAEBD96}">
      <dsp:nvSpPr>
        <dsp:cNvPr id="0" name=""/>
        <dsp:cNvSpPr/>
      </dsp:nvSpPr>
      <dsp:spPr>
        <a:xfrm>
          <a:off x="3011250" y="765053"/>
          <a:ext cx="2870666" cy="11482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ENSP EM MOVIMENTO  (2002...)</a:t>
          </a:r>
          <a:endParaRPr lang="pt-BR" sz="1500" kern="1200" dirty="0"/>
        </a:p>
      </dsp:txBody>
      <dsp:txXfrm>
        <a:off x="3585383" y="765053"/>
        <a:ext cx="1722400" cy="1148266"/>
      </dsp:txXfrm>
    </dsp:sp>
    <dsp:sp modelId="{4E265C4F-371B-40D6-9C08-DCE54598D8AE}">
      <dsp:nvSpPr>
        <dsp:cNvPr id="0" name=""/>
        <dsp:cNvSpPr/>
      </dsp:nvSpPr>
      <dsp:spPr>
        <a:xfrm>
          <a:off x="5480023" y="765053"/>
          <a:ext cx="2870666" cy="11482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Expansão da oferta de cursos</a:t>
          </a:r>
          <a:endParaRPr lang="pt-BR" sz="1500" kern="1200" dirty="0"/>
        </a:p>
      </dsp:txBody>
      <dsp:txXfrm>
        <a:off x="6054156" y="765053"/>
        <a:ext cx="1722400" cy="1148266"/>
      </dsp:txXfrm>
    </dsp:sp>
    <dsp:sp modelId="{E76615C0-B4B5-4670-A827-78369B30B3DD}">
      <dsp:nvSpPr>
        <dsp:cNvPr id="0" name=""/>
        <dsp:cNvSpPr/>
      </dsp:nvSpPr>
      <dsp:spPr>
        <a:xfrm>
          <a:off x="2238" y="2224597"/>
          <a:ext cx="3458634" cy="13834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PROEAD (1998)</a:t>
          </a:r>
          <a:endParaRPr lang="pt-BR" sz="2900" kern="1200" dirty="0"/>
        </a:p>
      </dsp:txBody>
      <dsp:txXfrm>
        <a:off x="693965" y="2224597"/>
        <a:ext cx="2075181" cy="1383453"/>
      </dsp:txXfrm>
    </dsp:sp>
    <dsp:sp modelId="{3DB33F6E-DEF4-4FD2-A83D-C6F482A47E7E}">
      <dsp:nvSpPr>
        <dsp:cNvPr id="0" name=""/>
        <dsp:cNvSpPr/>
      </dsp:nvSpPr>
      <dsp:spPr>
        <a:xfrm>
          <a:off x="3011250" y="2342190"/>
          <a:ext cx="2870666" cy="11482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ENSP EM MOVIMENTO (2002...)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COORDENAÇÃO EAD (2005)</a:t>
          </a:r>
          <a:endParaRPr lang="pt-BR" sz="1500" kern="1200" dirty="0"/>
        </a:p>
      </dsp:txBody>
      <dsp:txXfrm>
        <a:off x="3585383" y="2342190"/>
        <a:ext cx="1722400" cy="1148266"/>
      </dsp:txXfrm>
    </dsp:sp>
    <dsp:sp modelId="{CC0B2116-AA1F-4C87-B006-0AE2BCCC900D}">
      <dsp:nvSpPr>
        <dsp:cNvPr id="0" name=""/>
        <dsp:cNvSpPr/>
      </dsp:nvSpPr>
      <dsp:spPr>
        <a:xfrm>
          <a:off x="5480023" y="2342190"/>
          <a:ext cx="2870666" cy="11482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Expansão da oferta de cursos – regulares até 2009 e a partir de então somente ‘sob demanda’</a:t>
          </a:r>
          <a:endParaRPr lang="pt-BR" sz="1500" kern="1200" dirty="0"/>
        </a:p>
      </dsp:txBody>
      <dsp:txXfrm>
        <a:off x="6054156" y="2342190"/>
        <a:ext cx="1722400" cy="1148266"/>
      </dsp:txXfrm>
    </dsp:sp>
    <dsp:sp modelId="{C9F697F5-DC00-4DCD-B844-7608770DB39A}">
      <dsp:nvSpPr>
        <dsp:cNvPr id="0" name=""/>
        <dsp:cNvSpPr/>
      </dsp:nvSpPr>
      <dsp:spPr>
        <a:xfrm>
          <a:off x="2238" y="3801734"/>
          <a:ext cx="3458634" cy="13834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Coordenação PG (2001)</a:t>
          </a:r>
          <a:endParaRPr lang="pt-BR" sz="2900" kern="1200" dirty="0"/>
        </a:p>
      </dsp:txBody>
      <dsp:txXfrm>
        <a:off x="693965" y="3801734"/>
        <a:ext cx="2075181" cy="1383453"/>
      </dsp:txXfrm>
    </dsp:sp>
    <dsp:sp modelId="{63F2E892-CBD1-4828-A71B-A965B4300F6C}">
      <dsp:nvSpPr>
        <dsp:cNvPr id="0" name=""/>
        <dsp:cNvSpPr/>
      </dsp:nvSpPr>
      <dsp:spPr>
        <a:xfrm>
          <a:off x="3011250" y="3919327"/>
          <a:ext cx="2870666" cy="11482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MESTRADOS PROFISSIONAIS (2002)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ESTUDO DOS CENÁRIOS (2004)</a:t>
          </a:r>
          <a:endParaRPr lang="pt-BR" sz="1500" kern="1200" dirty="0"/>
        </a:p>
      </dsp:txBody>
      <dsp:txXfrm>
        <a:off x="3585383" y="3919327"/>
        <a:ext cx="1722400" cy="1148266"/>
      </dsp:txXfrm>
    </dsp:sp>
    <dsp:sp modelId="{9A5100A7-E92D-4A1C-8855-F5EDD341DB12}">
      <dsp:nvSpPr>
        <dsp:cNvPr id="0" name=""/>
        <dsp:cNvSpPr/>
      </dsp:nvSpPr>
      <dsp:spPr>
        <a:xfrm>
          <a:off x="5480023" y="3919327"/>
          <a:ext cx="2870666" cy="11482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PSPMA (2006)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PEPI (2007)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PPGBIOS (2010)</a:t>
          </a:r>
          <a:endParaRPr lang="pt-BR" sz="1500" kern="1200" dirty="0"/>
        </a:p>
      </dsp:txBody>
      <dsp:txXfrm>
        <a:off x="6054156" y="3919327"/>
        <a:ext cx="1722400" cy="1148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716A5-8D7C-4B6C-B9B3-3CB7D9AF7D87}">
      <dsp:nvSpPr>
        <dsp:cNvPr id="0" name=""/>
        <dsp:cNvSpPr/>
      </dsp:nvSpPr>
      <dsp:spPr>
        <a:xfrm>
          <a:off x="5648553" y="1849424"/>
          <a:ext cx="1159723" cy="246791"/>
        </a:xfrm>
        <a:custGeom>
          <a:avLst/>
          <a:gdLst/>
          <a:ahLst/>
          <a:cxnLst/>
          <a:rect l="0" t="0" r="0" b="0"/>
          <a:pathLst>
            <a:path>
              <a:moveTo>
                <a:pt x="1159723" y="0"/>
              </a:moveTo>
              <a:lnTo>
                <a:pt x="1159723" y="246791"/>
              </a:lnTo>
              <a:lnTo>
                <a:pt x="0" y="246791"/>
              </a:lnTo>
            </a:path>
          </a:pathLst>
        </a:cu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EDF99-8ED4-4062-AEA9-3A6BB2FB862B}">
      <dsp:nvSpPr>
        <dsp:cNvPr id="0" name=""/>
        <dsp:cNvSpPr/>
      </dsp:nvSpPr>
      <dsp:spPr>
        <a:xfrm>
          <a:off x="5724088" y="553827"/>
          <a:ext cx="636176" cy="1071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1590"/>
              </a:lnTo>
              <a:lnTo>
                <a:pt x="636176" y="107159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27500-2C44-4ED2-8B0A-F5C343D6A29F}">
      <dsp:nvSpPr>
        <dsp:cNvPr id="0" name=""/>
        <dsp:cNvSpPr/>
      </dsp:nvSpPr>
      <dsp:spPr>
        <a:xfrm>
          <a:off x="5633898" y="553827"/>
          <a:ext cx="91440" cy="2532857"/>
        </a:xfrm>
        <a:custGeom>
          <a:avLst/>
          <a:gdLst/>
          <a:ahLst/>
          <a:cxnLst/>
          <a:rect l="0" t="0" r="0" b="0"/>
          <a:pathLst>
            <a:path>
              <a:moveTo>
                <a:pt x="90189" y="0"/>
              </a:moveTo>
              <a:lnTo>
                <a:pt x="90189" y="2532857"/>
              </a:lnTo>
              <a:lnTo>
                <a:pt x="45720" y="2532857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83929-0916-4421-84DA-62D2CCFDC3B5}">
      <dsp:nvSpPr>
        <dsp:cNvPr id="0" name=""/>
        <dsp:cNvSpPr/>
      </dsp:nvSpPr>
      <dsp:spPr>
        <a:xfrm>
          <a:off x="5724088" y="553827"/>
          <a:ext cx="94082" cy="423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792"/>
              </a:lnTo>
              <a:lnTo>
                <a:pt x="94082" y="423792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578E1-CDF9-4B9D-A9BA-9D537E1F0B9D}">
      <dsp:nvSpPr>
        <dsp:cNvPr id="0" name=""/>
        <dsp:cNvSpPr/>
      </dsp:nvSpPr>
      <dsp:spPr>
        <a:xfrm>
          <a:off x="5436894" y="553827"/>
          <a:ext cx="287193" cy="412170"/>
        </a:xfrm>
        <a:custGeom>
          <a:avLst/>
          <a:gdLst/>
          <a:ahLst/>
          <a:cxnLst/>
          <a:rect l="0" t="0" r="0" b="0"/>
          <a:pathLst>
            <a:path>
              <a:moveTo>
                <a:pt x="287193" y="0"/>
              </a:moveTo>
              <a:lnTo>
                <a:pt x="287193" y="412170"/>
              </a:lnTo>
              <a:lnTo>
                <a:pt x="0" y="412170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0EE8A-A6CC-4428-AB92-886B9AB6D602}">
      <dsp:nvSpPr>
        <dsp:cNvPr id="0" name=""/>
        <dsp:cNvSpPr/>
      </dsp:nvSpPr>
      <dsp:spPr>
        <a:xfrm>
          <a:off x="7684276" y="3602682"/>
          <a:ext cx="94082" cy="551442"/>
        </a:xfrm>
        <a:custGeom>
          <a:avLst/>
          <a:gdLst/>
          <a:ahLst/>
          <a:cxnLst/>
          <a:rect l="0" t="0" r="0" b="0"/>
          <a:pathLst>
            <a:path>
              <a:moveTo>
                <a:pt x="94082" y="0"/>
              </a:moveTo>
              <a:lnTo>
                <a:pt x="94082" y="551442"/>
              </a:lnTo>
              <a:lnTo>
                <a:pt x="0" y="55144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D4455-646A-4C70-8046-A7F278EA0278}">
      <dsp:nvSpPr>
        <dsp:cNvPr id="0" name=""/>
        <dsp:cNvSpPr/>
      </dsp:nvSpPr>
      <dsp:spPr>
        <a:xfrm>
          <a:off x="5724088" y="553827"/>
          <a:ext cx="2054270" cy="2119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855"/>
              </a:lnTo>
              <a:lnTo>
                <a:pt x="2054270" y="2025855"/>
              </a:lnTo>
              <a:lnTo>
                <a:pt x="2054270" y="211993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3F904-B842-482C-8FE1-083FC615CDDA}">
      <dsp:nvSpPr>
        <dsp:cNvPr id="0" name=""/>
        <dsp:cNvSpPr/>
      </dsp:nvSpPr>
      <dsp:spPr>
        <a:xfrm>
          <a:off x="3513542" y="3275105"/>
          <a:ext cx="94082" cy="412170"/>
        </a:xfrm>
        <a:custGeom>
          <a:avLst/>
          <a:gdLst/>
          <a:ahLst/>
          <a:cxnLst/>
          <a:rect l="0" t="0" r="0" b="0"/>
          <a:pathLst>
            <a:path>
              <a:moveTo>
                <a:pt x="94082" y="0"/>
              </a:moveTo>
              <a:lnTo>
                <a:pt x="94082" y="412170"/>
              </a:lnTo>
              <a:lnTo>
                <a:pt x="0" y="412170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40398-9BE6-4F2C-A706-04175B53B216}">
      <dsp:nvSpPr>
        <dsp:cNvPr id="0" name=""/>
        <dsp:cNvSpPr/>
      </dsp:nvSpPr>
      <dsp:spPr>
        <a:xfrm>
          <a:off x="5578123" y="4676163"/>
          <a:ext cx="94082" cy="412170"/>
        </a:xfrm>
        <a:custGeom>
          <a:avLst/>
          <a:gdLst/>
          <a:ahLst/>
          <a:cxnLst/>
          <a:rect l="0" t="0" r="0" b="0"/>
          <a:pathLst>
            <a:path>
              <a:moveTo>
                <a:pt x="94082" y="0"/>
              </a:moveTo>
              <a:lnTo>
                <a:pt x="94082" y="412170"/>
              </a:lnTo>
              <a:lnTo>
                <a:pt x="0" y="412170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532E3-1247-4AEC-8E44-B077D84C66D0}">
      <dsp:nvSpPr>
        <dsp:cNvPr id="0" name=""/>
        <dsp:cNvSpPr/>
      </dsp:nvSpPr>
      <dsp:spPr>
        <a:xfrm>
          <a:off x="5672206" y="4676163"/>
          <a:ext cx="195553" cy="1165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793"/>
              </a:lnTo>
              <a:lnTo>
                <a:pt x="195553" y="1165793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2E56C-0314-4B55-9CDB-1F4DA07671BA}">
      <dsp:nvSpPr>
        <dsp:cNvPr id="0" name=""/>
        <dsp:cNvSpPr/>
      </dsp:nvSpPr>
      <dsp:spPr>
        <a:xfrm>
          <a:off x="3607624" y="3275105"/>
          <a:ext cx="2064581" cy="824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259"/>
              </a:lnTo>
              <a:lnTo>
                <a:pt x="2064581" y="730259"/>
              </a:lnTo>
              <a:lnTo>
                <a:pt x="2064581" y="824341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6CD10-906C-450B-B215-9536A214012C}">
      <dsp:nvSpPr>
        <dsp:cNvPr id="0" name=""/>
        <dsp:cNvSpPr/>
      </dsp:nvSpPr>
      <dsp:spPr>
        <a:xfrm>
          <a:off x="4122403" y="4695504"/>
          <a:ext cx="94082" cy="412170"/>
        </a:xfrm>
        <a:custGeom>
          <a:avLst/>
          <a:gdLst/>
          <a:ahLst/>
          <a:cxnLst/>
          <a:rect l="0" t="0" r="0" b="0"/>
          <a:pathLst>
            <a:path>
              <a:moveTo>
                <a:pt x="94082" y="0"/>
              </a:moveTo>
              <a:lnTo>
                <a:pt x="94082" y="412170"/>
              </a:lnTo>
              <a:lnTo>
                <a:pt x="0" y="412170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38E6E-1546-467D-9EA4-25981F33C6FC}">
      <dsp:nvSpPr>
        <dsp:cNvPr id="0" name=""/>
        <dsp:cNvSpPr/>
      </dsp:nvSpPr>
      <dsp:spPr>
        <a:xfrm>
          <a:off x="4216486" y="4695504"/>
          <a:ext cx="184713" cy="1159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396"/>
              </a:lnTo>
              <a:lnTo>
                <a:pt x="184713" y="1159396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302A8-7A8D-4E44-90AD-624D4022C7B9}">
      <dsp:nvSpPr>
        <dsp:cNvPr id="0" name=""/>
        <dsp:cNvSpPr/>
      </dsp:nvSpPr>
      <dsp:spPr>
        <a:xfrm>
          <a:off x="3607624" y="3275105"/>
          <a:ext cx="608861" cy="824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259"/>
              </a:lnTo>
              <a:lnTo>
                <a:pt x="608861" y="730259"/>
              </a:lnTo>
              <a:lnTo>
                <a:pt x="608861" y="824341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31B22-18A0-4C57-9666-967DC0D42AE0}">
      <dsp:nvSpPr>
        <dsp:cNvPr id="0" name=""/>
        <dsp:cNvSpPr/>
      </dsp:nvSpPr>
      <dsp:spPr>
        <a:xfrm>
          <a:off x="2657225" y="4714800"/>
          <a:ext cx="91440" cy="412170"/>
        </a:xfrm>
        <a:custGeom>
          <a:avLst/>
          <a:gdLst/>
          <a:ahLst/>
          <a:cxnLst/>
          <a:rect l="0" t="0" r="0" b="0"/>
          <a:pathLst>
            <a:path>
              <a:moveTo>
                <a:pt x="107339" y="0"/>
              </a:moveTo>
              <a:lnTo>
                <a:pt x="107339" y="412170"/>
              </a:lnTo>
              <a:lnTo>
                <a:pt x="45720" y="412170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3E571-9763-4B88-9085-B8F4659E87BE}">
      <dsp:nvSpPr>
        <dsp:cNvPr id="0" name=""/>
        <dsp:cNvSpPr/>
      </dsp:nvSpPr>
      <dsp:spPr>
        <a:xfrm>
          <a:off x="2764564" y="4714800"/>
          <a:ext cx="217137" cy="1133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978"/>
              </a:lnTo>
              <a:lnTo>
                <a:pt x="217137" y="1133978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C65A6-EDA6-4DAD-9D4E-4E13C188AE84}">
      <dsp:nvSpPr>
        <dsp:cNvPr id="0" name=""/>
        <dsp:cNvSpPr/>
      </dsp:nvSpPr>
      <dsp:spPr>
        <a:xfrm>
          <a:off x="2764564" y="3275105"/>
          <a:ext cx="843059" cy="824341"/>
        </a:xfrm>
        <a:custGeom>
          <a:avLst/>
          <a:gdLst/>
          <a:ahLst/>
          <a:cxnLst/>
          <a:rect l="0" t="0" r="0" b="0"/>
          <a:pathLst>
            <a:path>
              <a:moveTo>
                <a:pt x="843059" y="0"/>
              </a:moveTo>
              <a:lnTo>
                <a:pt x="843059" y="730259"/>
              </a:lnTo>
              <a:lnTo>
                <a:pt x="0" y="730259"/>
              </a:lnTo>
              <a:lnTo>
                <a:pt x="0" y="824341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E887F-EE15-43BB-B228-079F57B0DED0}">
      <dsp:nvSpPr>
        <dsp:cNvPr id="0" name=""/>
        <dsp:cNvSpPr/>
      </dsp:nvSpPr>
      <dsp:spPr>
        <a:xfrm>
          <a:off x="1348157" y="4698859"/>
          <a:ext cx="94082" cy="412170"/>
        </a:xfrm>
        <a:custGeom>
          <a:avLst/>
          <a:gdLst/>
          <a:ahLst/>
          <a:cxnLst/>
          <a:rect l="0" t="0" r="0" b="0"/>
          <a:pathLst>
            <a:path>
              <a:moveTo>
                <a:pt x="94082" y="0"/>
              </a:moveTo>
              <a:lnTo>
                <a:pt x="94082" y="412170"/>
              </a:lnTo>
              <a:lnTo>
                <a:pt x="0" y="412170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E092B-472E-4B4D-9151-18FEBBB5C111}">
      <dsp:nvSpPr>
        <dsp:cNvPr id="0" name=""/>
        <dsp:cNvSpPr/>
      </dsp:nvSpPr>
      <dsp:spPr>
        <a:xfrm>
          <a:off x="1442240" y="4698859"/>
          <a:ext cx="165312" cy="1146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6928"/>
              </a:lnTo>
              <a:lnTo>
                <a:pt x="165312" y="1146928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D05C4-6794-4751-89BE-4E69CE0FD768}">
      <dsp:nvSpPr>
        <dsp:cNvPr id="0" name=""/>
        <dsp:cNvSpPr/>
      </dsp:nvSpPr>
      <dsp:spPr>
        <a:xfrm>
          <a:off x="1442240" y="3275105"/>
          <a:ext cx="2165384" cy="824341"/>
        </a:xfrm>
        <a:custGeom>
          <a:avLst/>
          <a:gdLst/>
          <a:ahLst/>
          <a:cxnLst/>
          <a:rect l="0" t="0" r="0" b="0"/>
          <a:pathLst>
            <a:path>
              <a:moveTo>
                <a:pt x="2165384" y="0"/>
              </a:moveTo>
              <a:lnTo>
                <a:pt x="2165384" y="730259"/>
              </a:lnTo>
              <a:lnTo>
                <a:pt x="0" y="730259"/>
              </a:lnTo>
              <a:lnTo>
                <a:pt x="0" y="824341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587BC-94F0-4453-96BA-1669736F7C03}">
      <dsp:nvSpPr>
        <dsp:cNvPr id="0" name=""/>
        <dsp:cNvSpPr/>
      </dsp:nvSpPr>
      <dsp:spPr>
        <a:xfrm>
          <a:off x="3607624" y="553827"/>
          <a:ext cx="2116463" cy="2119938"/>
        </a:xfrm>
        <a:custGeom>
          <a:avLst/>
          <a:gdLst/>
          <a:ahLst/>
          <a:cxnLst/>
          <a:rect l="0" t="0" r="0" b="0"/>
          <a:pathLst>
            <a:path>
              <a:moveTo>
                <a:pt x="2116463" y="0"/>
              </a:moveTo>
              <a:lnTo>
                <a:pt x="2116463" y="2025855"/>
              </a:lnTo>
              <a:lnTo>
                <a:pt x="0" y="2025855"/>
              </a:lnTo>
              <a:lnTo>
                <a:pt x="0" y="2119938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7BC72-323B-4817-86DF-CDD3ACDDE48D}">
      <dsp:nvSpPr>
        <dsp:cNvPr id="0" name=""/>
        <dsp:cNvSpPr/>
      </dsp:nvSpPr>
      <dsp:spPr>
        <a:xfrm>
          <a:off x="4723023" y="2732"/>
          <a:ext cx="2002128" cy="551094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8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8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8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8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smtClean="0"/>
            <a:t>VICE DIREÇÃO DE ENSINO</a:t>
          </a:r>
          <a:endParaRPr lang="pt-BR" sz="1400" b="1" kern="1200" dirty="0"/>
        </a:p>
      </dsp:txBody>
      <dsp:txXfrm>
        <a:off x="4723023" y="2732"/>
        <a:ext cx="2002128" cy="551094"/>
      </dsp:txXfrm>
    </dsp:sp>
    <dsp:sp modelId="{78CCBFE4-7CF8-4274-B2EC-911CA002ACD5}">
      <dsp:nvSpPr>
        <dsp:cNvPr id="0" name=""/>
        <dsp:cNvSpPr/>
      </dsp:nvSpPr>
      <dsp:spPr>
        <a:xfrm>
          <a:off x="2840431" y="2673765"/>
          <a:ext cx="1534386" cy="601339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smtClean="0"/>
            <a:t>Coordenação Geral de Pós-Graduação Stricto Sensu</a:t>
          </a:r>
          <a:endParaRPr lang="pt-BR" sz="1200" kern="1200" dirty="0"/>
        </a:p>
      </dsp:txBody>
      <dsp:txXfrm>
        <a:off x="2840431" y="2673765"/>
        <a:ext cx="1534386" cy="601339"/>
      </dsp:txXfrm>
    </dsp:sp>
    <dsp:sp modelId="{B6138891-A66D-459D-AC74-6B902EFE8CF8}">
      <dsp:nvSpPr>
        <dsp:cNvPr id="0" name=""/>
        <dsp:cNvSpPr/>
      </dsp:nvSpPr>
      <dsp:spPr>
        <a:xfrm>
          <a:off x="891199" y="4099446"/>
          <a:ext cx="1102082" cy="599412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smtClean="0"/>
            <a:t>Coordenação do Programa de Saúde Pública</a:t>
          </a:r>
          <a:endParaRPr lang="pt-BR" sz="1000" kern="1200" dirty="0"/>
        </a:p>
      </dsp:txBody>
      <dsp:txXfrm>
        <a:off x="891199" y="4099446"/>
        <a:ext cx="1102082" cy="599412"/>
      </dsp:txXfrm>
    </dsp:sp>
    <dsp:sp modelId="{BB5AD596-E6D2-4527-B196-CA57806E1775}">
      <dsp:nvSpPr>
        <dsp:cNvPr id="0" name=""/>
        <dsp:cNvSpPr/>
      </dsp:nvSpPr>
      <dsp:spPr>
        <a:xfrm>
          <a:off x="1607552" y="5523201"/>
          <a:ext cx="896023" cy="645172"/>
        </a:xfrm>
        <a:prstGeom prst="rect">
          <a:avLst/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smtClean="0"/>
            <a:t>Comissão de Pós-Graduação em Saúde Pública</a:t>
          </a:r>
          <a:endParaRPr lang="pt-BR" sz="900" kern="1200" dirty="0"/>
        </a:p>
      </dsp:txBody>
      <dsp:txXfrm>
        <a:off x="1607552" y="5523201"/>
        <a:ext cx="896023" cy="645172"/>
      </dsp:txXfrm>
    </dsp:sp>
    <dsp:sp modelId="{8B8BFC29-1AE8-489E-B84F-4EB0A5097B6D}">
      <dsp:nvSpPr>
        <dsp:cNvPr id="0" name=""/>
        <dsp:cNvSpPr/>
      </dsp:nvSpPr>
      <dsp:spPr>
        <a:xfrm>
          <a:off x="249238" y="4887024"/>
          <a:ext cx="1098919" cy="448011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smtClean="0"/>
            <a:t>Plenária de Doutores  Saúde Pública</a:t>
          </a:r>
          <a:endParaRPr lang="pt-BR" sz="800" kern="1200" dirty="0"/>
        </a:p>
      </dsp:txBody>
      <dsp:txXfrm>
        <a:off x="249238" y="4887024"/>
        <a:ext cx="1098919" cy="448011"/>
      </dsp:txXfrm>
    </dsp:sp>
    <dsp:sp modelId="{D9E5EF67-2D04-4BEB-8133-CB1E3C24BACF}">
      <dsp:nvSpPr>
        <dsp:cNvPr id="0" name=""/>
        <dsp:cNvSpPr/>
      </dsp:nvSpPr>
      <dsp:spPr>
        <a:xfrm>
          <a:off x="2148983" y="4099446"/>
          <a:ext cx="1231163" cy="615353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smtClean="0"/>
            <a:t>Coordenação do Programa de Bioética, Ética Aplicada à Saúde  Coletiva</a:t>
          </a:r>
          <a:endParaRPr lang="pt-BR" sz="1000" kern="1200" dirty="0"/>
        </a:p>
      </dsp:txBody>
      <dsp:txXfrm>
        <a:off x="2148983" y="4099446"/>
        <a:ext cx="1231163" cy="615353"/>
      </dsp:txXfrm>
    </dsp:sp>
    <dsp:sp modelId="{D18B5F22-62B3-4A06-82DC-EA8D9B8DA108}">
      <dsp:nvSpPr>
        <dsp:cNvPr id="0" name=""/>
        <dsp:cNvSpPr/>
      </dsp:nvSpPr>
      <dsp:spPr>
        <a:xfrm>
          <a:off x="2981702" y="5539141"/>
          <a:ext cx="1076966" cy="619273"/>
        </a:xfrm>
        <a:prstGeom prst="rect">
          <a:avLst/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smtClean="0"/>
            <a:t>Comissão de Pós-Graduação em Bioética, Ética aplicada e Saúde Coletiva</a:t>
          </a:r>
          <a:endParaRPr lang="pt-BR" sz="900" kern="1200" dirty="0"/>
        </a:p>
      </dsp:txBody>
      <dsp:txXfrm>
        <a:off x="2981702" y="5539141"/>
        <a:ext cx="1076966" cy="619273"/>
      </dsp:txXfrm>
    </dsp:sp>
    <dsp:sp modelId="{FFD8D404-799A-4B50-952E-4AEF5A7B2DA2}">
      <dsp:nvSpPr>
        <dsp:cNvPr id="0" name=""/>
        <dsp:cNvSpPr/>
      </dsp:nvSpPr>
      <dsp:spPr>
        <a:xfrm>
          <a:off x="1604026" y="4902965"/>
          <a:ext cx="1098919" cy="448011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smtClean="0"/>
            <a:t>Plenária de Doutores  Bioética, Ética aplicada e Saúde Coletiva</a:t>
          </a:r>
          <a:endParaRPr lang="pt-BR" sz="800" kern="1200" dirty="0"/>
        </a:p>
      </dsp:txBody>
      <dsp:txXfrm>
        <a:off x="1604026" y="4902965"/>
        <a:ext cx="1098919" cy="448011"/>
      </dsp:txXfrm>
    </dsp:sp>
    <dsp:sp modelId="{D8070A56-6032-4206-9847-F3A4BEB0DA17}">
      <dsp:nvSpPr>
        <dsp:cNvPr id="0" name=""/>
        <dsp:cNvSpPr/>
      </dsp:nvSpPr>
      <dsp:spPr>
        <a:xfrm>
          <a:off x="3600774" y="4099446"/>
          <a:ext cx="1231423" cy="596057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smtClean="0"/>
            <a:t>Coordenação do Programa de Saúde Pública e Meio Ambiente</a:t>
          </a:r>
          <a:endParaRPr lang="pt-BR" sz="1000" kern="1200" dirty="0"/>
        </a:p>
      </dsp:txBody>
      <dsp:txXfrm>
        <a:off x="3600774" y="4099446"/>
        <a:ext cx="1231423" cy="596057"/>
      </dsp:txXfrm>
    </dsp:sp>
    <dsp:sp modelId="{BB0037A2-5B1E-405C-A451-B7DFB2A1EEAD}">
      <dsp:nvSpPr>
        <dsp:cNvPr id="0" name=""/>
        <dsp:cNvSpPr/>
      </dsp:nvSpPr>
      <dsp:spPr>
        <a:xfrm>
          <a:off x="4401199" y="5519845"/>
          <a:ext cx="1094277" cy="670109"/>
        </a:xfrm>
        <a:prstGeom prst="rect">
          <a:avLst/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smtClean="0"/>
            <a:t>Comissão de Pós-Graduação em Saúde Pública e Meio Ambiente</a:t>
          </a:r>
          <a:endParaRPr lang="pt-BR" sz="900" kern="1200" dirty="0"/>
        </a:p>
      </dsp:txBody>
      <dsp:txXfrm>
        <a:off x="4401199" y="5519845"/>
        <a:ext cx="1094277" cy="670109"/>
      </dsp:txXfrm>
    </dsp:sp>
    <dsp:sp modelId="{0FA7D4C0-39BC-4827-A918-AADC2C24B0D6}">
      <dsp:nvSpPr>
        <dsp:cNvPr id="0" name=""/>
        <dsp:cNvSpPr/>
      </dsp:nvSpPr>
      <dsp:spPr>
        <a:xfrm>
          <a:off x="3023484" y="4883669"/>
          <a:ext cx="1098919" cy="448011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smtClean="0"/>
            <a:t>Plenária de Doutores Saúde Pública e Meio Ambiente</a:t>
          </a:r>
          <a:endParaRPr lang="pt-BR" sz="800" kern="1200" dirty="0"/>
        </a:p>
      </dsp:txBody>
      <dsp:txXfrm>
        <a:off x="3023484" y="4883669"/>
        <a:ext cx="1098919" cy="448011"/>
      </dsp:txXfrm>
    </dsp:sp>
    <dsp:sp modelId="{844A9D05-92C1-44AB-B1BD-68F0947556B3}">
      <dsp:nvSpPr>
        <dsp:cNvPr id="0" name=""/>
        <dsp:cNvSpPr/>
      </dsp:nvSpPr>
      <dsp:spPr>
        <a:xfrm>
          <a:off x="5020362" y="4099446"/>
          <a:ext cx="1303687" cy="576716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5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smtClean="0"/>
            <a:t>Coordenação do Programa de Epidemiologia em Saúde Pública</a:t>
          </a:r>
          <a:endParaRPr lang="pt-BR" sz="1000" kern="1200" dirty="0"/>
        </a:p>
      </dsp:txBody>
      <dsp:txXfrm>
        <a:off x="5020362" y="4099446"/>
        <a:ext cx="1303687" cy="576716"/>
      </dsp:txXfrm>
    </dsp:sp>
    <dsp:sp modelId="{E5D04F9A-C842-4F28-A255-2A407C67274F}">
      <dsp:nvSpPr>
        <dsp:cNvPr id="0" name=""/>
        <dsp:cNvSpPr/>
      </dsp:nvSpPr>
      <dsp:spPr>
        <a:xfrm>
          <a:off x="5867759" y="5500505"/>
          <a:ext cx="1029611" cy="682904"/>
        </a:xfrm>
        <a:prstGeom prst="rect">
          <a:avLst/>
        </a:prstGeom>
        <a:gradFill rotWithShape="0">
          <a:gsLst>
            <a:gs pos="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3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3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3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smtClean="0"/>
            <a:t>Comissão de Pós-Graduação em Epidemiologia em Saúde Pública</a:t>
          </a:r>
          <a:endParaRPr lang="pt-BR" sz="900" kern="1200" dirty="0"/>
        </a:p>
      </dsp:txBody>
      <dsp:txXfrm>
        <a:off x="5867759" y="5500505"/>
        <a:ext cx="1029611" cy="682904"/>
      </dsp:txXfrm>
    </dsp:sp>
    <dsp:sp modelId="{91637F97-A244-4534-AF25-8C6A3F8C8F2E}">
      <dsp:nvSpPr>
        <dsp:cNvPr id="0" name=""/>
        <dsp:cNvSpPr/>
      </dsp:nvSpPr>
      <dsp:spPr>
        <a:xfrm>
          <a:off x="4479204" y="4864328"/>
          <a:ext cx="1098919" cy="448011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smtClean="0"/>
            <a:t>Plenária de Doutores Epidemiologia em Saúde Pública.</a:t>
          </a:r>
          <a:endParaRPr lang="pt-BR" sz="800" kern="1200" dirty="0"/>
        </a:p>
      </dsp:txBody>
      <dsp:txXfrm>
        <a:off x="4479204" y="4864328"/>
        <a:ext cx="1098919" cy="448011"/>
      </dsp:txXfrm>
    </dsp:sp>
    <dsp:sp modelId="{C8C5E4B9-BCDA-4814-B289-C3DF7F07C07C}">
      <dsp:nvSpPr>
        <dsp:cNvPr id="0" name=""/>
        <dsp:cNvSpPr/>
      </dsp:nvSpPr>
      <dsp:spPr>
        <a:xfrm>
          <a:off x="2189488" y="3463270"/>
          <a:ext cx="1324054" cy="44801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smtClean="0"/>
            <a:t>Comissão Geral de Pós-Graduação Stricto Sensu</a:t>
          </a:r>
          <a:endParaRPr lang="pt-BR" sz="1000" kern="1200" dirty="0"/>
        </a:p>
      </dsp:txBody>
      <dsp:txXfrm>
        <a:off x="2189488" y="3463270"/>
        <a:ext cx="1324054" cy="448011"/>
      </dsp:txXfrm>
    </dsp:sp>
    <dsp:sp modelId="{8CC6C0A2-A225-4F84-BDF5-50C707095F98}">
      <dsp:nvSpPr>
        <dsp:cNvPr id="0" name=""/>
        <dsp:cNvSpPr/>
      </dsp:nvSpPr>
      <dsp:spPr>
        <a:xfrm>
          <a:off x="6948972" y="2673765"/>
          <a:ext cx="1658772" cy="928916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7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7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pt-BR" sz="1200" kern="1200" smtClean="0"/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200" kern="1200" smtClean="0"/>
            <a:t>Coordenação Geral de Pós-Graduação Lato Sensu e Programa de Qualificação Profissional em Saúde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/>
        </a:p>
      </dsp:txBody>
      <dsp:txXfrm>
        <a:off x="6948972" y="2673765"/>
        <a:ext cx="1658772" cy="928916"/>
      </dsp:txXfrm>
    </dsp:sp>
    <dsp:sp modelId="{7AD03A25-E880-491E-B0B5-BE70F77D3BCF}">
      <dsp:nvSpPr>
        <dsp:cNvPr id="0" name=""/>
        <dsp:cNvSpPr/>
      </dsp:nvSpPr>
      <dsp:spPr>
        <a:xfrm>
          <a:off x="6512215" y="3790847"/>
          <a:ext cx="1172061" cy="72655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kern="1200" smtClean="0"/>
            <a:t>Comissão Geral de Pós-Graduação Lato Sensu e Programa de Qualificação Profissional em Saúde</a:t>
          </a:r>
          <a:endParaRPr lang="pt-BR" sz="800" kern="1200" dirty="0"/>
        </a:p>
      </dsp:txBody>
      <dsp:txXfrm>
        <a:off x="6512215" y="3790847"/>
        <a:ext cx="1172061" cy="726554"/>
      </dsp:txXfrm>
    </dsp:sp>
    <dsp:sp modelId="{04F132BF-4094-4C02-B00C-39800C6DED8E}">
      <dsp:nvSpPr>
        <dsp:cNvPr id="0" name=""/>
        <dsp:cNvSpPr/>
      </dsp:nvSpPr>
      <dsp:spPr>
        <a:xfrm>
          <a:off x="4540871" y="741992"/>
          <a:ext cx="896023" cy="44801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Colégio de docentes</a:t>
          </a:r>
          <a:endParaRPr lang="pt-BR" sz="1200" kern="1200" dirty="0"/>
        </a:p>
      </dsp:txBody>
      <dsp:txXfrm>
        <a:off x="4540871" y="741992"/>
        <a:ext cx="896023" cy="448011"/>
      </dsp:txXfrm>
    </dsp:sp>
    <dsp:sp modelId="{93C33612-E759-47C5-BE2A-2DDCD5D61BA3}">
      <dsp:nvSpPr>
        <dsp:cNvPr id="0" name=""/>
        <dsp:cNvSpPr/>
      </dsp:nvSpPr>
      <dsp:spPr>
        <a:xfrm>
          <a:off x="5818170" y="741992"/>
          <a:ext cx="987713" cy="47125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smtClean="0"/>
            <a:t>Colegiado de ensino</a:t>
          </a:r>
          <a:endParaRPr lang="pt-BR" sz="1200" kern="1200" dirty="0"/>
        </a:p>
      </dsp:txBody>
      <dsp:txXfrm>
        <a:off x="5818170" y="741992"/>
        <a:ext cx="987713" cy="471254"/>
      </dsp:txXfrm>
    </dsp:sp>
    <dsp:sp modelId="{94B949A3-EE98-4A31-9B62-0701922F2BE1}">
      <dsp:nvSpPr>
        <dsp:cNvPr id="0" name=""/>
        <dsp:cNvSpPr/>
      </dsp:nvSpPr>
      <dsp:spPr>
        <a:xfrm>
          <a:off x="4590484" y="2736303"/>
          <a:ext cx="1089134" cy="700762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Coordenação de Desenvolvimento Educacional e EAD </a:t>
          </a:r>
          <a:endParaRPr lang="pt-BR" sz="1000" kern="1200" dirty="0"/>
        </a:p>
      </dsp:txBody>
      <dsp:txXfrm>
        <a:off x="4590484" y="2736303"/>
        <a:ext cx="1089134" cy="700762"/>
      </dsp:txXfrm>
    </dsp:sp>
    <dsp:sp modelId="{FBA4F249-CB0F-41A5-BD95-E89B2E6EBABA}">
      <dsp:nvSpPr>
        <dsp:cNvPr id="0" name=""/>
        <dsp:cNvSpPr/>
      </dsp:nvSpPr>
      <dsp:spPr>
        <a:xfrm>
          <a:off x="6360265" y="1401412"/>
          <a:ext cx="896023" cy="44801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smtClean="0"/>
            <a:t>Serviço de gestão acadêmica</a:t>
          </a:r>
          <a:endParaRPr lang="pt-BR" sz="1000" kern="1200" dirty="0"/>
        </a:p>
      </dsp:txBody>
      <dsp:txXfrm>
        <a:off x="6360265" y="1401412"/>
        <a:ext cx="896023" cy="448011"/>
      </dsp:txXfrm>
    </dsp:sp>
    <dsp:sp modelId="{3CEA39A6-FAC4-4078-92A9-F143E6D47FAF}">
      <dsp:nvSpPr>
        <dsp:cNvPr id="0" name=""/>
        <dsp:cNvSpPr/>
      </dsp:nvSpPr>
      <dsp:spPr>
        <a:xfrm>
          <a:off x="4752529" y="1872209"/>
          <a:ext cx="896023" cy="448011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alpha val="90000"/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alpha val="90000"/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Setor de Apoio aos Cursos</a:t>
          </a:r>
          <a:endParaRPr lang="pt-BR" sz="1000" kern="1200" dirty="0"/>
        </a:p>
      </dsp:txBody>
      <dsp:txXfrm>
        <a:off x="4752529" y="1872209"/>
        <a:ext cx="896023" cy="4480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91E6A-EDC3-4ED7-B670-E550B6EC7E61}">
      <dsp:nvSpPr>
        <dsp:cNvPr id="0" name=""/>
        <dsp:cNvSpPr/>
      </dsp:nvSpPr>
      <dsp:spPr>
        <a:xfrm>
          <a:off x="1279" y="0"/>
          <a:ext cx="1991320" cy="3184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CGLSQP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CLSQP</a:t>
          </a:r>
          <a:endParaRPr lang="pt-BR" sz="2600" kern="1200" dirty="0"/>
        </a:p>
      </dsp:txBody>
      <dsp:txXfrm>
        <a:off x="1279" y="1273651"/>
        <a:ext cx="1991320" cy="1273651"/>
      </dsp:txXfrm>
    </dsp:sp>
    <dsp:sp modelId="{F5A1D1D1-8219-4CDA-B4C6-EE057A1075E5}">
      <dsp:nvSpPr>
        <dsp:cNvPr id="0" name=""/>
        <dsp:cNvSpPr/>
      </dsp:nvSpPr>
      <dsp:spPr>
        <a:xfrm>
          <a:off x="466782" y="191047"/>
          <a:ext cx="1060314" cy="10603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9FB96-6BBB-44B6-BAE5-F8F847DFCEA9}">
      <dsp:nvSpPr>
        <dsp:cNvPr id="0" name=""/>
        <dsp:cNvSpPr/>
      </dsp:nvSpPr>
      <dsp:spPr>
        <a:xfrm>
          <a:off x="2052339" y="0"/>
          <a:ext cx="1991320" cy="3184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CSS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CGPG</a:t>
          </a:r>
          <a:endParaRPr lang="pt-BR" sz="2600" kern="1200" dirty="0"/>
        </a:p>
      </dsp:txBody>
      <dsp:txXfrm>
        <a:off x="2052339" y="1273651"/>
        <a:ext cx="1991320" cy="1273651"/>
      </dsp:txXfrm>
    </dsp:sp>
    <dsp:sp modelId="{A56745BD-B8BA-4280-A829-DC342CB9924E}">
      <dsp:nvSpPr>
        <dsp:cNvPr id="0" name=""/>
        <dsp:cNvSpPr/>
      </dsp:nvSpPr>
      <dsp:spPr>
        <a:xfrm>
          <a:off x="2517842" y="191047"/>
          <a:ext cx="1060314" cy="10603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E7818-0C4A-4D77-ABF7-7571C8FBDCB6}">
      <dsp:nvSpPr>
        <dsp:cNvPr id="0" name=""/>
        <dsp:cNvSpPr/>
      </dsp:nvSpPr>
      <dsp:spPr>
        <a:xfrm>
          <a:off x="4103399" y="0"/>
          <a:ext cx="1991320" cy="3184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CDEAD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Coletivo</a:t>
          </a:r>
          <a:endParaRPr lang="pt-BR" sz="2600" kern="1200" dirty="0"/>
        </a:p>
      </dsp:txBody>
      <dsp:txXfrm>
        <a:off x="4103399" y="1273651"/>
        <a:ext cx="1991320" cy="1273651"/>
      </dsp:txXfrm>
    </dsp:sp>
    <dsp:sp modelId="{C15AB1CB-9D22-4CE7-9205-CEFD1383AE4A}">
      <dsp:nvSpPr>
        <dsp:cNvPr id="0" name=""/>
        <dsp:cNvSpPr/>
      </dsp:nvSpPr>
      <dsp:spPr>
        <a:xfrm>
          <a:off x="4568902" y="191047"/>
          <a:ext cx="1060314" cy="10603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7939D-1DA0-46CD-931A-093E6B3DC74B}">
      <dsp:nvSpPr>
        <dsp:cNvPr id="0" name=""/>
        <dsp:cNvSpPr/>
      </dsp:nvSpPr>
      <dsp:spPr>
        <a:xfrm>
          <a:off x="243839" y="2547302"/>
          <a:ext cx="5608320" cy="47761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0.49595</cdr:x>
      <cdr:y>0.52225</cdr:y>
    </cdr:from>
    <cdr:to>
      <cdr:x>0.7219</cdr:x>
      <cdr:y>0.7014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09347" y="2518841"/>
          <a:ext cx="187220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/>
              </a:solidFill>
            </a:rPr>
            <a:t>SS – 7 profissionais</a:t>
          </a:r>
        </a:p>
        <a:p xmlns:a="http://schemas.openxmlformats.org/drawingml/2006/main">
          <a:r>
            <a:rPr lang="pt-BR" sz="1600" b="1" dirty="0" smtClean="0">
              <a:solidFill>
                <a:schemeClr val="bg1"/>
              </a:solidFill>
            </a:rPr>
            <a:t>LS presencial – 5</a:t>
          </a:r>
        </a:p>
        <a:p xmlns:a="http://schemas.openxmlformats.org/drawingml/2006/main">
          <a:r>
            <a:rPr lang="pt-BR" sz="1600" b="1" dirty="0" smtClean="0">
              <a:solidFill>
                <a:schemeClr val="bg1"/>
              </a:solidFill>
            </a:rPr>
            <a:t>LS EAD - 8</a:t>
          </a:r>
          <a:endParaRPr lang="pt-B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0.37428</cdr:x>
      <cdr:y>0.62675</cdr:y>
    </cdr:from>
    <cdr:to>
      <cdr:x>0.49595</cdr:x>
      <cdr:y>0.73126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101235" y="3022897"/>
          <a:ext cx="100811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bg1"/>
              </a:solidFill>
            </a:rPr>
            <a:t>5 </a:t>
          </a:r>
          <a:r>
            <a:rPr lang="pt-BR" sz="1600" b="1" dirty="0" err="1" smtClean="0">
              <a:solidFill>
                <a:schemeClr val="bg1"/>
              </a:solidFill>
            </a:rPr>
            <a:t>prof</a:t>
          </a:r>
          <a:endParaRPr lang="pt-B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0.23523</cdr:x>
      <cdr:y>0.52225</cdr:y>
    </cdr:from>
    <cdr:to>
      <cdr:x>0.33952</cdr:x>
      <cdr:y>0.62675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949107" y="2518841"/>
          <a:ext cx="864102" cy="504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tx1"/>
              </a:solidFill>
            </a:rPr>
            <a:t>16 </a:t>
          </a:r>
          <a:r>
            <a:rPr lang="pt-BR" sz="1600" b="1" dirty="0" err="1" smtClean="0">
              <a:solidFill>
                <a:schemeClr val="tx1"/>
              </a:solidFill>
            </a:rPr>
            <a:t>prof</a:t>
          </a:r>
          <a:endParaRPr lang="pt-BR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0.03535</cdr:x>
      <cdr:y>0</cdr:y>
    </cdr:from>
    <cdr:to>
      <cdr:x>0.21726</cdr:x>
      <cdr:y>0.22395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92923" y="-1846263"/>
          <a:ext cx="1507277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t-BR" sz="1400" b="1" dirty="0" smtClean="0"/>
            <a:t>PSP – 3</a:t>
          </a:r>
        </a:p>
        <a:p xmlns:a="http://schemas.openxmlformats.org/drawingml/2006/main">
          <a:pPr algn="r"/>
          <a:r>
            <a:rPr lang="pt-BR" sz="1400" b="1" dirty="0" smtClean="0"/>
            <a:t>PSPMA – 1</a:t>
          </a:r>
        </a:p>
        <a:p xmlns:a="http://schemas.openxmlformats.org/drawingml/2006/main">
          <a:pPr algn="r"/>
          <a:r>
            <a:rPr lang="pt-BR" sz="1400" b="1" dirty="0" smtClean="0"/>
            <a:t>PEPI – 2</a:t>
          </a:r>
        </a:p>
        <a:p xmlns:a="http://schemas.openxmlformats.org/drawingml/2006/main">
          <a:pPr algn="r"/>
          <a:r>
            <a:rPr lang="pt-BR" sz="1400" b="1" dirty="0" smtClean="0"/>
            <a:t>PPGBIOS - 1</a:t>
          </a:r>
          <a:endParaRPr lang="pt-BR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5AA54-4A41-416C-858D-2DC92E690652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2686B-41F9-41B3-91A2-7D9A530A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42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5B5D7-F285-4892-BE03-FCD3F769601E}" type="slidenum">
              <a:rPr lang="pt-BR" smtClean="0">
                <a:solidFill>
                  <a:prstClr val="black"/>
                </a:solidFill>
              </a:rPr>
              <a:pPr/>
              <a:t>57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8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61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343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DDE9EC"/>
                </a:solidFill>
              </a:rPr>
              <a:pPr/>
              <a:t>29/03/2017</a:t>
            </a:fld>
            <a:endParaRPr lang="pt-BR">
              <a:solidFill>
                <a:srgbClr val="DDE9EC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>
              <a:solidFill>
                <a:srgbClr val="DDE9EC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38F0A79-B7ED-435B-830B-DC435BA86F4F}" type="slidenum">
              <a:rPr lang="pt-BR" smtClean="0">
                <a:solidFill>
                  <a:srgbClr val="DDE9EC"/>
                </a:solidFill>
              </a:rPr>
              <a:pPr/>
              <a:t>‹nº›</a:t>
            </a:fld>
            <a:endParaRPr lang="pt-BR">
              <a:solidFill>
                <a:srgbClr val="DDE9EC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695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1950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440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96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13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083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DDE9EC"/>
                </a:solidFill>
              </a:rPr>
              <a:pPr/>
              <a:t>29/03/2017</a:t>
            </a:fld>
            <a:endParaRPr lang="pt-BR">
              <a:solidFill>
                <a:srgbClr val="DDE9EC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DDE9EC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DDE9EC"/>
                </a:solidFill>
              </a:rPr>
              <a:pPr/>
              <a:t>‹nº›</a:t>
            </a:fld>
            <a:endParaRPr lang="pt-BR">
              <a:solidFill>
                <a:srgbClr val="DDE9EC"/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94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895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96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3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08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9334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304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49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50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58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7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96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109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2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6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84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261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0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5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08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207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150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6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B72EE35-E8E8-4A88-B1C1-C59E1D92D5E7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D9F9B9-C06F-44FD-92D9-DABC1BB5E2C0}" type="datetimeFigureOut">
              <a:rPr lang="pt-BR" smtClean="0"/>
              <a:t>29/03/2017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621F60-90F9-4807-B0DE-918E3049B570}" type="datetimeFigureOut">
              <a:rPr lang="pt-BR" smtClean="0">
                <a:solidFill>
                  <a:srgbClr val="464653"/>
                </a:solidFill>
              </a:rPr>
              <a:pPr/>
              <a:t>29/03/2017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464653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8F0A79-B7ED-435B-830B-DC435BA86F4F}" type="slidenum">
              <a:rPr lang="pt-BR" smtClean="0">
                <a:solidFill>
                  <a:srgbClr val="464653"/>
                </a:solidFill>
              </a:rPr>
              <a:pPr/>
              <a:t>‹nº›</a:t>
            </a:fld>
            <a:endParaRPr lang="pt-BR">
              <a:solidFill>
                <a:srgbClr val="464653"/>
              </a:solidFill>
            </a:endParaRPr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0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F99421-15DC-44BB-8A85-CFA8115AD0DC}" type="datetimeFigureOut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29/03/2017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82242B7-B287-4375-BD38-8A137B690A59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4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93E1295-A183-AF42-94E3-6A2074E514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BF906A9-AE9E-8E4F-AA53-B2C46D5CB9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1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3241635"/>
          </a:xfrm>
        </p:spPr>
        <p:txBody>
          <a:bodyPr/>
          <a:lstStyle/>
          <a:p>
            <a:pPr algn="r"/>
            <a:r>
              <a:rPr lang="pt-BR" sz="4400" dirty="0">
                <a:solidFill>
                  <a:schemeClr val="tx1"/>
                </a:solidFill>
                <a:effectLst/>
              </a:rPr>
              <a:t>GESTÃO DO ENSINO NA ENSP </a:t>
            </a:r>
            <a:r>
              <a:rPr lang="pt-BR" sz="44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4400" dirty="0" smtClean="0">
                <a:solidFill>
                  <a:schemeClr val="tx1"/>
                </a:solidFill>
                <a:effectLst/>
              </a:rPr>
            </a:br>
            <a:r>
              <a:rPr lang="pt-BR" sz="4400" dirty="0" smtClean="0">
                <a:solidFill>
                  <a:schemeClr val="tx1"/>
                </a:solidFill>
                <a:effectLst/>
              </a:rPr>
              <a:t>(</a:t>
            </a:r>
            <a:r>
              <a:rPr lang="pt-BR" sz="4400" dirty="0">
                <a:solidFill>
                  <a:schemeClr val="tx1"/>
                </a:solidFill>
                <a:effectLst/>
              </a:rPr>
              <a:t>Junho 2013- Maio 2017</a:t>
            </a:r>
            <a:r>
              <a:rPr lang="pt-BR" sz="4400" dirty="0" smtClean="0">
                <a:solidFill>
                  <a:schemeClr val="tx1"/>
                </a:solidFill>
                <a:effectLst/>
              </a:rPr>
              <a:t>):</a:t>
            </a:r>
            <a:br>
              <a:rPr lang="pt-BR" sz="4400" dirty="0" smtClean="0">
                <a:solidFill>
                  <a:schemeClr val="tx1"/>
                </a:solidFill>
                <a:effectLst/>
              </a:rPr>
            </a:br>
            <a:r>
              <a:rPr lang="pt-BR" sz="44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4400" dirty="0" smtClean="0">
                <a:solidFill>
                  <a:schemeClr val="tx1"/>
                </a:solidFill>
                <a:effectLst/>
              </a:rPr>
            </a:br>
            <a:r>
              <a:rPr lang="pt-BR" sz="4400" dirty="0" smtClean="0">
                <a:solidFill>
                  <a:schemeClr val="tx1"/>
                </a:solidFill>
                <a:effectLst/>
              </a:rPr>
              <a:t>BALANÇO </a:t>
            </a:r>
            <a:r>
              <a:rPr lang="pt-BR" sz="4400" dirty="0">
                <a:solidFill>
                  <a:schemeClr val="tx1"/>
                </a:solidFill>
                <a:effectLst/>
              </a:rPr>
              <a:t>E PERSPECTIVAS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03648" y="638132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VICE-DIREÇÃO DE ENSINO – 29 DE MARÇO DE 2017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691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7235981" cy="3385651"/>
          </a:xfrm>
        </p:spPr>
        <p:txBody>
          <a:bodyPr/>
          <a:lstStyle/>
          <a:p>
            <a:pPr algn="r"/>
            <a:r>
              <a:rPr lang="pt-BR" sz="6600" dirty="0" smtClean="0"/>
              <a:t>Ações e medidas adotadas </a:t>
            </a:r>
            <a:br>
              <a:rPr lang="pt-BR" sz="6600" dirty="0" smtClean="0"/>
            </a:br>
            <a:r>
              <a:rPr lang="pt-BR" sz="6600" dirty="0" smtClean="0"/>
              <a:t>(2013-2017)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22770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7992888" cy="5760640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1 - Fortalecimento </a:t>
            </a:r>
            <a:r>
              <a:rPr lang="pt-BR" sz="3000" b="1" dirty="0"/>
              <a:t>e resgate das instâncias de gestão colegiadas como espaços </a:t>
            </a:r>
            <a:r>
              <a:rPr lang="pt-BR" sz="3000" b="1" dirty="0" smtClean="0"/>
              <a:t>decisórios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CLSQP – principais deliberações:</a:t>
            </a:r>
          </a:p>
          <a:p>
            <a:pPr>
              <a:buFontTx/>
              <a:buChar char="-"/>
            </a:pPr>
            <a:r>
              <a:rPr lang="pt-BR" dirty="0" smtClean="0"/>
              <a:t>Regulamento LSQP </a:t>
            </a:r>
          </a:p>
          <a:p>
            <a:pPr>
              <a:buFontTx/>
              <a:buChar char="-"/>
            </a:pPr>
            <a:r>
              <a:rPr lang="pt-BR" dirty="0" smtClean="0"/>
              <a:t>Revisão do FAC – versão SGC </a:t>
            </a:r>
          </a:p>
          <a:p>
            <a:pPr>
              <a:buFontTx/>
              <a:buChar char="-"/>
            </a:pPr>
            <a:r>
              <a:rPr lang="pt-BR" dirty="0" smtClean="0"/>
              <a:t>Diretrizes e fluxos para novos cursos e ofertas </a:t>
            </a:r>
          </a:p>
          <a:p>
            <a:pPr>
              <a:buFontTx/>
              <a:buChar char="-"/>
            </a:pPr>
            <a:r>
              <a:rPr lang="pt-BR" dirty="0" smtClean="0"/>
              <a:t>Normas para apresentação dos TCC</a:t>
            </a:r>
          </a:p>
          <a:p>
            <a:pPr>
              <a:buFontTx/>
              <a:buChar char="-"/>
            </a:pPr>
            <a:r>
              <a:rPr lang="pt-BR" dirty="0" smtClean="0"/>
              <a:t>Diversos procedimentos gestão acadêmica: cursos fora de sede, credenciamento, emissão de certificados, encerramento de turmas, etc.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24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7920880" cy="5760640"/>
          </a:xfrm>
        </p:spPr>
        <p:txBody>
          <a:bodyPr>
            <a:normAutofit fontScale="92500" lnSpcReduction="20000"/>
          </a:bodyPr>
          <a:lstStyle/>
          <a:p>
            <a:r>
              <a:rPr lang="pt-BR" sz="3500" b="1" dirty="0"/>
              <a:t>1</a:t>
            </a:r>
            <a:r>
              <a:rPr lang="pt-BR" sz="3500" b="1" dirty="0" smtClean="0"/>
              <a:t> - Fortalecimento </a:t>
            </a:r>
            <a:r>
              <a:rPr lang="pt-BR" sz="3500" b="1" dirty="0"/>
              <a:t>e resgate das instâncias de gestão colegiadas como espaços </a:t>
            </a:r>
            <a:r>
              <a:rPr lang="pt-BR" sz="3500" b="1" dirty="0" smtClean="0"/>
              <a:t>decisórios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CGPG – principais deliberações:</a:t>
            </a:r>
          </a:p>
          <a:p>
            <a:pPr>
              <a:buFontTx/>
              <a:buChar char="-"/>
            </a:pPr>
            <a:r>
              <a:rPr lang="pt-BR" dirty="0" smtClean="0"/>
              <a:t>Política de bolsas para auxílio ao estudante</a:t>
            </a:r>
          </a:p>
          <a:p>
            <a:pPr>
              <a:buFontTx/>
              <a:buChar char="-"/>
            </a:pPr>
            <a:r>
              <a:rPr lang="pt-BR" dirty="0" smtClean="0"/>
              <a:t>Diretrizes para o mestrado profissional</a:t>
            </a:r>
          </a:p>
          <a:p>
            <a:pPr>
              <a:buFontTx/>
              <a:buChar char="-"/>
            </a:pPr>
            <a:r>
              <a:rPr lang="pt-BR" dirty="0" smtClean="0"/>
              <a:t>Revisão da normativa pós-doutorado</a:t>
            </a:r>
          </a:p>
          <a:p>
            <a:pPr>
              <a:buFontTx/>
              <a:buChar char="-"/>
            </a:pPr>
            <a:r>
              <a:rPr lang="pt-BR" dirty="0" smtClean="0"/>
              <a:t>Revisão das normas para apresentação das TD </a:t>
            </a:r>
            <a:r>
              <a:rPr lang="pt-BR" b="1" dirty="0" smtClean="0">
                <a:solidFill>
                  <a:srgbClr val="FF0000"/>
                </a:solidFill>
              </a:rPr>
              <a:t>– parceria Biblioteca SP para o Projeto Normalização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pt-BR" dirty="0" smtClean="0"/>
              <a:t>Diversos procedimentos gestão acadêmica: cursos de inverno, inscrição alunos ENSP, inscrição externos, revisão chamadas de processos seletivos, disciplinas entre Programas, etc.</a:t>
            </a:r>
          </a:p>
          <a:p>
            <a:pPr>
              <a:buFontTx/>
              <a:buChar char="-"/>
            </a:pPr>
            <a:r>
              <a:rPr lang="pt-BR" dirty="0" smtClean="0"/>
              <a:t>Estágio em docência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5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7920880" cy="5760640"/>
          </a:xfrm>
        </p:spPr>
        <p:txBody>
          <a:bodyPr>
            <a:normAutofit fontScale="77500" lnSpcReduction="20000"/>
          </a:bodyPr>
          <a:lstStyle/>
          <a:p>
            <a:r>
              <a:rPr lang="pt-BR" sz="3500" b="1" dirty="0"/>
              <a:t>1</a:t>
            </a:r>
            <a:r>
              <a:rPr lang="pt-BR" sz="3500" b="1" dirty="0" smtClean="0"/>
              <a:t> - Fortalecimento </a:t>
            </a:r>
            <a:r>
              <a:rPr lang="pt-BR" sz="3500" b="1" dirty="0"/>
              <a:t>e resgate das instâncias de gestão colegiadas como espaços </a:t>
            </a:r>
            <a:r>
              <a:rPr lang="pt-BR" sz="3500" b="1" dirty="0" smtClean="0"/>
              <a:t>decisórios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Avanços</a:t>
            </a:r>
          </a:p>
          <a:p>
            <a:pPr>
              <a:buFontTx/>
              <a:buChar char="-"/>
            </a:pPr>
            <a:r>
              <a:rPr lang="pt-BR" dirty="0" smtClean="0"/>
              <a:t>Colegiados mais fortes e propositivos, funcionando regularmente</a:t>
            </a:r>
          </a:p>
          <a:p>
            <a:pPr>
              <a:buFontTx/>
              <a:buChar char="-"/>
            </a:pPr>
            <a:r>
              <a:rPr lang="pt-BR" dirty="0" smtClean="0"/>
              <a:t>Definição de uma base para estruturação da gestão</a:t>
            </a:r>
          </a:p>
          <a:p>
            <a:pPr>
              <a:buFontTx/>
              <a:buChar char="-"/>
            </a:pPr>
            <a:r>
              <a:rPr lang="pt-BR" dirty="0" smtClean="0"/>
              <a:t>Gradativo aprofundamento de temas relativos ao processo de ensino-aprendizagem</a:t>
            </a:r>
          </a:p>
          <a:p>
            <a:pPr>
              <a:buFontTx/>
              <a:buChar char="-"/>
            </a:pPr>
            <a:r>
              <a:rPr lang="pt-BR" dirty="0" smtClean="0"/>
              <a:t>Reconhecimento e valorização de diretrizes para o ensino e dos fluxos definidos</a:t>
            </a:r>
          </a:p>
          <a:p>
            <a:pPr>
              <a:buFontTx/>
              <a:buChar char="-"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Participação discente </a:t>
            </a:r>
          </a:p>
          <a:p>
            <a:pPr>
              <a:buFontTx/>
              <a:buChar char="-"/>
            </a:pPr>
            <a:r>
              <a:rPr lang="pt-BR" dirty="0" smtClean="0"/>
              <a:t>Participação de coordenadores de cursos LS com regularidade nas reuniões</a:t>
            </a:r>
          </a:p>
          <a:p>
            <a:pPr>
              <a:buFontTx/>
              <a:buChar char="-"/>
            </a:pPr>
            <a:r>
              <a:rPr lang="pt-BR" dirty="0" smtClean="0"/>
              <a:t>Divulgação e </a:t>
            </a:r>
            <a:r>
              <a:rPr lang="pt-BR" dirty="0" err="1" smtClean="0"/>
              <a:t>capilarização</a:t>
            </a:r>
            <a:r>
              <a:rPr lang="pt-BR" dirty="0" smtClean="0"/>
              <a:t> das informações e procedimentos definidos para toda Escola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5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7920880" cy="5760640"/>
          </a:xfrm>
        </p:spPr>
        <p:txBody>
          <a:bodyPr>
            <a:normAutofit lnSpcReduction="10000"/>
          </a:bodyPr>
          <a:lstStyle/>
          <a:p>
            <a:r>
              <a:rPr lang="pt-BR" sz="3200" b="1" dirty="0" smtClean="0"/>
              <a:t>2 – Desenvolvimento de uma </a:t>
            </a:r>
            <a:r>
              <a:rPr lang="pt-BR" sz="3200" b="1" dirty="0"/>
              <a:t>política de ensino para a Escola e o Projeto Político Pedagógico (PPP)</a:t>
            </a:r>
            <a:endParaRPr lang="pt-BR" sz="3200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Diálogos sobre ensino na ENSP – 5 encontros/15 experiências</a:t>
            </a:r>
          </a:p>
          <a:p>
            <a:pPr>
              <a:buFontTx/>
              <a:buChar char="-"/>
            </a:pPr>
            <a:r>
              <a:rPr lang="pt-BR" dirty="0" smtClean="0"/>
              <a:t>GT PPP</a:t>
            </a:r>
          </a:p>
          <a:p>
            <a:pPr>
              <a:buFontTx/>
              <a:buChar char="-"/>
            </a:pPr>
            <a:r>
              <a:rPr lang="pt-BR" dirty="0" smtClean="0"/>
              <a:t>Oficina aberta PPP</a:t>
            </a:r>
          </a:p>
          <a:p>
            <a:pPr>
              <a:buFontTx/>
              <a:buChar char="-"/>
            </a:pPr>
            <a:r>
              <a:rPr lang="pt-BR" dirty="0" smtClean="0"/>
              <a:t>Discussões na CLSQP</a:t>
            </a:r>
          </a:p>
          <a:p>
            <a:pPr>
              <a:buFontTx/>
              <a:buChar char="-"/>
            </a:pPr>
            <a:r>
              <a:rPr lang="pt-BR" dirty="0" smtClean="0"/>
              <a:t>Preparação do documento para discussão</a:t>
            </a:r>
          </a:p>
          <a:p>
            <a:pPr>
              <a:buFontTx/>
              <a:buChar char="-"/>
            </a:pPr>
            <a:r>
              <a:rPr lang="pt-BR" dirty="0" err="1" smtClean="0"/>
              <a:t>Pactuação</a:t>
            </a:r>
            <a:r>
              <a:rPr lang="pt-BR" dirty="0" smtClean="0"/>
              <a:t> dos princípios e valores do PPP – dimensões política, epistemológica e pedagógica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3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7920880" cy="5976664"/>
          </a:xfrm>
        </p:spPr>
        <p:txBody>
          <a:bodyPr>
            <a:normAutofit fontScale="85000" lnSpcReduction="20000"/>
          </a:bodyPr>
          <a:lstStyle/>
          <a:p>
            <a:r>
              <a:rPr lang="pt-BR" sz="3200" b="1" dirty="0" smtClean="0"/>
              <a:t>2 - </a:t>
            </a:r>
            <a:r>
              <a:rPr lang="pt-BR" sz="3200" b="1" dirty="0"/>
              <a:t>Desenvolvimento de uma política de ensino para a Escola e o Projeto Político Pedagógico (PPP)</a:t>
            </a:r>
            <a:endParaRPr lang="pt-BR" sz="3200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Avanços</a:t>
            </a:r>
          </a:p>
          <a:p>
            <a:pPr>
              <a:buFontTx/>
              <a:buChar char="-"/>
            </a:pPr>
            <a:r>
              <a:rPr lang="pt-BR" dirty="0" smtClean="0"/>
              <a:t>Pacto em torno dos princípios e valores do ensino na ENSP</a:t>
            </a:r>
          </a:p>
          <a:p>
            <a:pPr>
              <a:buFontTx/>
              <a:buChar char="-"/>
            </a:pPr>
            <a:r>
              <a:rPr lang="pt-BR" dirty="0" smtClean="0"/>
              <a:t>Construção de uma base inicial para aprofundamento e discussão</a:t>
            </a:r>
          </a:p>
          <a:p>
            <a:pPr>
              <a:buFontTx/>
              <a:buChar char="-"/>
            </a:pPr>
            <a:r>
              <a:rPr lang="pt-BR" dirty="0" smtClean="0"/>
              <a:t>Reconhecimento da história e das experiências de formação existentes, com compartilhamento de experiências</a:t>
            </a:r>
          </a:p>
          <a:p>
            <a:pPr>
              <a:buFontTx/>
              <a:buChar char="-"/>
            </a:pPr>
            <a:r>
              <a:rPr lang="pt-BR" dirty="0" smtClean="0"/>
              <a:t>Favorecimento do diálogo entre as áreas, docentes e discentes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Participação mais ampla da escola</a:t>
            </a:r>
          </a:p>
          <a:p>
            <a:pPr>
              <a:buFontTx/>
              <a:buChar char="-"/>
            </a:pPr>
            <a:r>
              <a:rPr lang="pt-BR" dirty="0" smtClean="0"/>
              <a:t>Tempo e disponibilidade dos docentes para aprofundar a discussão e pensar sua prática em sala de aula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9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6408"/>
            <a:ext cx="7920880" cy="119566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3 - Definição </a:t>
            </a:r>
            <a:r>
              <a:rPr lang="pt-BR" sz="3200" b="1" dirty="0"/>
              <a:t>de uma nova estrutura para a Gestão do Ensino na ENSP</a:t>
            </a:r>
            <a:endParaRPr lang="pt-BR" sz="3200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565660"/>
              </p:ext>
            </p:extLst>
          </p:nvPr>
        </p:nvGraphicFramePr>
        <p:xfrm>
          <a:off x="130024" y="1155700"/>
          <a:ext cx="9036497" cy="5705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548"/>
                <a:gridCol w="4112473"/>
                <a:gridCol w="3643476"/>
              </a:tblGrid>
              <a:tr h="219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Data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Ação e Objetivos</a:t>
                      </a:r>
                      <a:endParaRPr lang="pt-B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Documentos</a:t>
                      </a:r>
                      <a:endParaRPr lang="pt-B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partir de julho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2013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Comissão do Regimento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com representação de todos os Departamentos, Centros e Núcleos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Proposta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 regimento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 partir de março de 2014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Apresentação e discussão da estrutura de ensino nos Departamentos/Centros e núcleos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DAPS</a:t>
                      </a:r>
                      <a:endParaRPr lang="pt-B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DCB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DCS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DENSP junto com NAF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DSSA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CESTEH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CLAVES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CRPHF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</a:rPr>
                        <a:t>(Somente no CSGSF não foi feita apresentação) 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Proposta preliminar em fevereiro de 2014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Ppt</a:t>
                      </a:r>
                      <a:r>
                        <a:rPr lang="pt-BR" sz="1400" dirty="0">
                          <a:effectLst/>
                        </a:rPr>
                        <a:t> julho 2014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 junho a setembro de 2014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Reuniões com chefes de ensino dos Departamentos/Centros e Núcleos para revisão da proposta: 30/06, 15/08, 02/09 e 18/09.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Arquivos com memória das reuniões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08/2014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Discussão no Colegiado ampliado da EGS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24/09/2014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Discussão na CGPG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29/04/2015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Colégio </a:t>
                      </a:r>
                      <a:r>
                        <a:rPr lang="pt-BR" sz="1400" dirty="0">
                          <a:effectLst/>
                        </a:rPr>
                        <a:t>de Docentes – Discussão da estrutura de ensino do novo regimento interno da ENSP 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ppt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</a:t>
                      </a:r>
                      <a:r>
                        <a:rPr lang="pt-BR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maio a junho 2015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Consulta Pública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Proposta de regimento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12938" y="927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9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21187333"/>
              </p:ext>
            </p:extLst>
          </p:nvPr>
        </p:nvGraphicFramePr>
        <p:xfrm>
          <a:off x="107504" y="116632"/>
          <a:ext cx="885698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79512" y="54868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Estrutura de Ensino aprovada no Regimento de julho de 2015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503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7920880" cy="5760640"/>
          </a:xfrm>
        </p:spPr>
        <p:txBody>
          <a:bodyPr>
            <a:normAutofit fontScale="85000" lnSpcReduction="20000"/>
          </a:bodyPr>
          <a:lstStyle/>
          <a:p>
            <a:r>
              <a:rPr lang="pt-BR" sz="3200" b="1" dirty="0"/>
              <a:t>3 - </a:t>
            </a:r>
            <a:r>
              <a:rPr lang="pt-BR" sz="3200" b="1" dirty="0" smtClean="0"/>
              <a:t>Definição </a:t>
            </a:r>
            <a:r>
              <a:rPr lang="pt-BR" sz="3200" b="1" dirty="0"/>
              <a:t>de uma nova estrutura para a Gestão do Ensino na ENSP</a:t>
            </a:r>
            <a:endParaRPr lang="pt-BR" sz="3200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Avanços</a:t>
            </a:r>
          </a:p>
          <a:p>
            <a:pPr>
              <a:buFontTx/>
              <a:buChar char="-"/>
            </a:pPr>
            <a:r>
              <a:rPr lang="pt-BR" dirty="0" smtClean="0"/>
              <a:t>Unificação da estrutura de ensino com possibilidade de maior mediação e interação entre as áreas</a:t>
            </a:r>
          </a:p>
          <a:p>
            <a:pPr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participação das coordenações de ensino dos Departamentos e Centros </a:t>
            </a:r>
            <a:r>
              <a:rPr lang="pt-BR" dirty="0" smtClean="0"/>
              <a:t>e dos discentes nas reuniões estratégicas do ensino, com discussão do SS, LSQP e EAD numa mesma ocasião</a:t>
            </a:r>
            <a:endParaRPr lang="pt-BR" dirty="0"/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Estabelecer as Coordenações de LSQP e SS</a:t>
            </a:r>
          </a:p>
          <a:p>
            <a:pPr>
              <a:buFontTx/>
              <a:buChar char="-"/>
            </a:pPr>
            <a:r>
              <a:rPr lang="pt-BR" dirty="0" smtClean="0"/>
              <a:t>Avançar na estruturação do Lato Sensu</a:t>
            </a:r>
          </a:p>
          <a:p>
            <a:pPr>
              <a:buFontTx/>
              <a:buChar char="-"/>
            </a:pPr>
            <a:r>
              <a:rPr lang="pt-BR" dirty="0" smtClean="0"/>
              <a:t>Avançar na concepção e prática do CDEAD </a:t>
            </a:r>
          </a:p>
          <a:p>
            <a:pPr>
              <a:buFontTx/>
              <a:buChar char="-"/>
            </a:pPr>
            <a:r>
              <a:rPr lang="pt-BR" dirty="0" smtClean="0"/>
              <a:t>Garantir um espaço físico para as coordenações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58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92500" lnSpcReduction="20000"/>
          </a:bodyPr>
          <a:lstStyle/>
          <a:p>
            <a:r>
              <a:rPr lang="pt-BR" sz="3200" b="1" dirty="0" smtClean="0"/>
              <a:t>4 – Prestação </a:t>
            </a:r>
            <a:r>
              <a:rPr lang="pt-BR" sz="3200" b="1" dirty="0"/>
              <a:t>de contas e </a:t>
            </a:r>
            <a:r>
              <a:rPr lang="pt-BR" sz="3200" b="1" dirty="0" smtClean="0"/>
              <a:t>construção participativa do planejamento e </a:t>
            </a:r>
            <a:r>
              <a:rPr lang="pt-BR" sz="3200" b="1" dirty="0"/>
              <a:t>programação orçamentária</a:t>
            </a:r>
            <a:endParaRPr lang="pt-BR" sz="32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Apresentação e discussão no âmbito dos Colegiados (LSQP e SS) da prestação de contas anual e da programação orçamentária.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Diagnóstico sobre a </a:t>
            </a:r>
            <a:r>
              <a:rPr lang="pt-BR" dirty="0"/>
              <a:t>distribuição de recursos do tesouro entre as </a:t>
            </a:r>
            <a:r>
              <a:rPr lang="pt-BR" dirty="0" smtClean="0"/>
              <a:t>áreas e as </a:t>
            </a:r>
            <a:r>
              <a:rPr lang="pt-BR" dirty="0"/>
              <a:t>diferenças na captação de recursos </a:t>
            </a:r>
            <a:r>
              <a:rPr lang="pt-BR" dirty="0" err="1" smtClean="0"/>
              <a:t>extraorçamentários</a:t>
            </a:r>
            <a:r>
              <a:rPr lang="pt-BR" dirty="0" smtClean="0"/>
              <a:t> (Cenários de Ensino).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Elaboração de documento de orientação para as áreas no processo de definição do planejamento e acompanhamento da execução orçamentária.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Rearranjo do processo de trabalho que envolve o planejamento </a:t>
            </a:r>
            <a:r>
              <a:rPr lang="pt-BR" dirty="0"/>
              <a:t>e </a:t>
            </a:r>
            <a:r>
              <a:rPr lang="pt-BR" dirty="0" smtClean="0"/>
              <a:t>a programação orçamentária com a definição de atribuições e responsabilidades da equipe.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514350" indent="-457200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3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31643534"/>
              </p:ext>
            </p:extLst>
          </p:nvPr>
        </p:nvGraphicFramePr>
        <p:xfrm>
          <a:off x="683568" y="548680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de cantos arredondados 3"/>
          <p:cNvSpPr/>
          <p:nvPr/>
        </p:nvSpPr>
        <p:spPr>
          <a:xfrm>
            <a:off x="1907704" y="5373216"/>
            <a:ext cx="28083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SECA</a:t>
            </a:r>
            <a:endParaRPr lang="pt-BR" sz="3200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580112" y="5373216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SECA EAD</a:t>
            </a:r>
            <a:endParaRPr lang="pt-BR" sz="2800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475656" y="404664"/>
            <a:ext cx="64087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DO ENSINO ENSP - 2013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320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60648"/>
            <a:ext cx="8280920" cy="6597352"/>
          </a:xfrm>
        </p:spPr>
        <p:txBody>
          <a:bodyPr>
            <a:normAutofit fontScale="85000" lnSpcReduction="20000"/>
          </a:bodyPr>
          <a:lstStyle/>
          <a:p>
            <a:r>
              <a:rPr lang="pt-BR" sz="3200" b="1" dirty="0" smtClean="0"/>
              <a:t>4 - Prestação </a:t>
            </a:r>
            <a:r>
              <a:rPr lang="pt-BR" sz="3200" b="1" dirty="0"/>
              <a:t>de contas e construção participativa do planejamento e programação orçamentária</a:t>
            </a:r>
            <a:endParaRPr lang="pt-BR" sz="32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Avanços: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Maior compartilhamento de informações entre as áreas e divulgação dos recursos disponíveis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Melhor uso do recurso do tesouro – exemplo bolsas de auxílio ao estudante e pagamento de congressos, </a:t>
            </a:r>
            <a:r>
              <a:rPr lang="pt-BR" sz="2400" dirty="0"/>
              <a:t>passagens e </a:t>
            </a:r>
            <a:r>
              <a:rPr lang="pt-BR" sz="2400" dirty="0" smtClean="0"/>
              <a:t>diárias.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Planejamento de recursos de capital com os Programas a partir de 2017.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Definição de parâmetros para hora-aula (depende de aprovação final CD) e diretrizes para apoio à tradução.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pt-BR" dirty="0" smtClean="0"/>
              <a:t>Dificuldades: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Compartilhamento </a:t>
            </a:r>
            <a:r>
              <a:rPr lang="pt-BR" sz="2400" dirty="0"/>
              <a:t>das informações de todas as áreas – resistência na elaboração de uma planejamento participativo.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Sistemática para prestação de contas e difusão das informações – situações vividas.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Ausência de parâmetros que orientem a execução de rubricas em projetos com recursos </a:t>
            </a:r>
            <a:r>
              <a:rPr lang="pt-BR" sz="2400" dirty="0" err="1" smtClean="0"/>
              <a:t>extraorçamentários</a:t>
            </a:r>
            <a:r>
              <a:rPr lang="pt-BR" sz="2400" dirty="0" smtClean="0"/>
              <a:t> (mestrados profissionais e LS).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514350" indent="-457200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3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lnSpcReduction="10000"/>
          </a:bodyPr>
          <a:lstStyle/>
          <a:p>
            <a:r>
              <a:rPr lang="pt-BR" sz="3200" b="1" dirty="0" smtClean="0"/>
              <a:t>5 – Acompanhamento dos indicadores institucionais para avaliação do desempenho</a:t>
            </a:r>
            <a:endParaRPr lang="pt-BR" sz="3200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Realização de diagnósticos em séries históricas da oferta de cursos – lato (presencial e EAD) e stricto</a:t>
            </a:r>
          </a:p>
          <a:p>
            <a:pPr>
              <a:buFontTx/>
              <a:buChar char="-"/>
            </a:pPr>
            <a:r>
              <a:rPr lang="pt-BR" dirty="0" smtClean="0"/>
              <a:t>Cursos e ofertas realizados por ano</a:t>
            </a:r>
          </a:p>
          <a:p>
            <a:pPr>
              <a:buFontTx/>
              <a:buChar char="-"/>
            </a:pPr>
            <a:r>
              <a:rPr lang="pt-BR" dirty="0" smtClean="0"/>
              <a:t>Alunos inscritos, alunos certificados</a:t>
            </a:r>
          </a:p>
          <a:p>
            <a:pPr>
              <a:buFontTx/>
              <a:buChar char="-"/>
            </a:pPr>
            <a:r>
              <a:rPr lang="pt-BR" dirty="0" smtClean="0"/>
              <a:t>Índice de egressos</a:t>
            </a:r>
          </a:p>
          <a:p>
            <a:pPr>
              <a:buFontTx/>
              <a:buChar char="-"/>
            </a:pPr>
            <a:r>
              <a:rPr lang="pt-BR" dirty="0" smtClean="0"/>
              <a:t>Identificação das desistências e desligamentos  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Redefinição de indicadores institucionais para acompanhamento do desenvolvimento institucional – inserção do lato sensu (presencial e EAD)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94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85000" lnSpcReduction="20000"/>
          </a:bodyPr>
          <a:lstStyle/>
          <a:p>
            <a:r>
              <a:rPr lang="pt-BR" sz="3200" b="1" dirty="0" smtClean="0"/>
              <a:t>5 – Acompanhamento dos indicadores institucionais para avaliação do desempenho</a:t>
            </a:r>
            <a:endParaRPr lang="pt-BR" sz="3200" dirty="0" smtClean="0"/>
          </a:p>
          <a:p>
            <a:pPr marL="0" indent="0">
              <a:buNone/>
            </a:pPr>
            <a:r>
              <a:rPr lang="pt-BR" b="1" dirty="0" smtClean="0"/>
              <a:t>Avanços</a:t>
            </a:r>
          </a:p>
          <a:p>
            <a:pPr>
              <a:buFontTx/>
              <a:buChar char="-"/>
            </a:pPr>
            <a:r>
              <a:rPr lang="pt-BR" dirty="0" smtClean="0"/>
              <a:t>Constituição de processo de trabalho para acompanhamento sistemático dos indicadores de ensino;</a:t>
            </a:r>
          </a:p>
          <a:p>
            <a:pPr>
              <a:buFontTx/>
              <a:buChar char="-"/>
            </a:pPr>
            <a:r>
              <a:rPr lang="pt-BR" dirty="0" smtClean="0"/>
              <a:t>Reconhecimento das especificidades de cursos e Programas, com identificação de problemas e desafios a serem enfrentados (</a:t>
            </a:r>
            <a:r>
              <a:rPr lang="pt-BR" dirty="0" err="1" smtClean="0"/>
              <a:t>ex</a:t>
            </a:r>
            <a:r>
              <a:rPr lang="pt-BR" dirty="0" smtClean="0"/>
              <a:t>: cursos não encerrados, alto índice de desistentes, oferta de vagas maior que demanda e demanda maior que oferta, etc.)</a:t>
            </a:r>
          </a:p>
          <a:p>
            <a:pPr>
              <a:buFontTx/>
              <a:buChar char="-"/>
            </a:pPr>
            <a:r>
              <a:rPr lang="pt-BR" dirty="0" smtClean="0"/>
              <a:t>Apoio a uma gestão estratégica do ensino com definição de incentivos e ações para enfrentamento dos problemas (</a:t>
            </a:r>
            <a:r>
              <a:rPr lang="pt-BR" dirty="0" err="1" smtClean="0"/>
              <a:t>ex</a:t>
            </a:r>
            <a:r>
              <a:rPr lang="pt-BR" dirty="0" smtClean="0"/>
              <a:t>: abertura de nova chamada para doutorado PSP, identificação de áreas concorrentes,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  <a:endParaRPr lang="pt-BR" dirty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Sistema de informação não integrado e muito deficiente para os cursos de LSQP presenciais;</a:t>
            </a:r>
          </a:p>
          <a:p>
            <a:pPr>
              <a:buFontTx/>
              <a:buChar char="-"/>
            </a:pPr>
            <a:r>
              <a:rPr lang="pt-BR" dirty="0" smtClean="0"/>
              <a:t>Valorização e uso das informações pelas áreas com reforço a uma ação de avaliação permanente das ofertas.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6 – Desenvolvimento de processos de avaliação do ensino</a:t>
            </a:r>
            <a:endParaRPr lang="pt-BR" sz="32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/>
              <a:t>Consolidação de estratégias para produção de </a:t>
            </a:r>
            <a:r>
              <a:rPr lang="pt-PT" sz="2400" dirty="0" smtClean="0"/>
              <a:t>informações </a:t>
            </a:r>
            <a:r>
              <a:rPr lang="pt-PT" sz="2400" dirty="0"/>
              <a:t>sobre processos de ensino realizados pela Escola visando subsidiar as discussões e práticas de avaliação realizadas pela comunidade </a:t>
            </a:r>
            <a:r>
              <a:rPr lang="pt-PT" sz="2400" dirty="0" smtClean="0"/>
              <a:t>escolar: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000" dirty="0" smtClean="0"/>
              <a:t>Avaliação </a:t>
            </a:r>
            <a:r>
              <a:rPr lang="pt-BR" sz="2000" dirty="0"/>
              <a:t>de todas as disciplinas do Stricto Sensu, com produção de relatórios anuais com retorno aos docentes e coordenação dos </a:t>
            </a:r>
            <a:r>
              <a:rPr lang="pt-BR" sz="2000" dirty="0" smtClean="0"/>
              <a:t>Programas;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000" dirty="0" smtClean="0"/>
              <a:t>Avaliação </a:t>
            </a:r>
            <a:r>
              <a:rPr lang="pt-BR" sz="2000" dirty="0"/>
              <a:t>de cursos do Stricto Sensu e avaliação de egressos – Programas acadêmicos;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036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92500" lnSpcReduction="20000"/>
          </a:bodyPr>
          <a:lstStyle/>
          <a:p>
            <a:r>
              <a:rPr lang="pt-BR" sz="3200" b="1" dirty="0"/>
              <a:t>6</a:t>
            </a:r>
            <a:r>
              <a:rPr lang="pt-BR" sz="3200" b="1" dirty="0" smtClean="0"/>
              <a:t> – Desenvolvimento de processos de avaliação do ensino</a:t>
            </a:r>
            <a:endParaRPr lang="pt-BR" sz="3200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Avanços</a:t>
            </a:r>
          </a:p>
          <a:p>
            <a:pPr>
              <a:buFontTx/>
              <a:buChar char="-"/>
            </a:pPr>
            <a:r>
              <a:rPr lang="pt-BR" dirty="0" smtClean="0"/>
              <a:t>Constituição </a:t>
            </a:r>
            <a:r>
              <a:rPr lang="pt-BR" dirty="0"/>
              <a:t>de um grupo de trabalho com profissionais engajados no desenvolvimento de processos para esta </a:t>
            </a:r>
            <a:r>
              <a:rPr lang="pt-BR" dirty="0" smtClean="0"/>
              <a:t>ação;</a:t>
            </a:r>
            <a:endParaRPr lang="pt-BR" dirty="0"/>
          </a:p>
          <a:p>
            <a:pPr>
              <a:buFontTx/>
              <a:buChar char="-"/>
            </a:pPr>
            <a:r>
              <a:rPr lang="pt-PT" dirty="0"/>
              <a:t>Produção de dados sistemáticos sobre os processos de </a:t>
            </a:r>
            <a:r>
              <a:rPr lang="pt-PT" dirty="0" smtClean="0"/>
              <a:t>ensino no âmbito das disciplinas do stricto sensu;</a:t>
            </a: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Aproximação com os processos de ensino lato sensu e perspectivas de construção para modelos de avaliação dos cursos.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Demanda de serviço e tamanho da equipe.</a:t>
            </a:r>
          </a:p>
          <a:p>
            <a:pPr>
              <a:buFontTx/>
              <a:buChar char="-"/>
            </a:pPr>
            <a:r>
              <a:rPr lang="pt-BR" dirty="0" smtClean="0"/>
              <a:t>Baixa adesão de docentes e discentes.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801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7 - </a:t>
            </a:r>
            <a:r>
              <a:rPr lang="pt-BR" sz="3200" b="1" dirty="0"/>
              <a:t>Reestruturação da gestão acadêmica </a:t>
            </a:r>
            <a:endParaRPr lang="pt-BR" sz="32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pt-BR" dirty="0" smtClean="0"/>
              <a:t>Integração SECA Lato presencial – Lato EAD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pt-BR" dirty="0" smtClean="0"/>
              <a:t>Revisão de processos que envolvem secretarias dos programas e SECA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pt-BR" dirty="0" smtClean="0"/>
              <a:t>Caderno do aluno stricto sensu acadêmico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pt-BR" dirty="0" smtClean="0"/>
              <a:t>Conta SECA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pt-BR" dirty="0" smtClean="0"/>
              <a:t>Integração SEAC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pt-BR" dirty="0" smtClean="0"/>
              <a:t>Mapeamento dos processos de gestão do ensino – parceria com </a:t>
            </a:r>
            <a:r>
              <a:rPr lang="pt-BR" b="1" dirty="0" smtClean="0"/>
              <a:t>Gestão da Qualidade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4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77500" lnSpcReduction="20000"/>
          </a:bodyPr>
          <a:lstStyle/>
          <a:p>
            <a:r>
              <a:rPr lang="pt-BR" sz="3200" b="1" dirty="0" smtClean="0"/>
              <a:t>7 - </a:t>
            </a:r>
            <a:r>
              <a:rPr lang="pt-BR" sz="3200" b="1" dirty="0"/>
              <a:t>Reestruturação da gestão acadêmica </a:t>
            </a:r>
            <a:endParaRPr lang="pt-BR" sz="32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Avanços</a:t>
            </a:r>
          </a:p>
          <a:p>
            <a:pPr>
              <a:buFontTx/>
              <a:buChar char="-"/>
            </a:pPr>
            <a:r>
              <a:rPr lang="pt-BR" dirty="0" smtClean="0"/>
              <a:t>Estrutura e processos da gestão acadêmica do lato integrados;</a:t>
            </a:r>
          </a:p>
          <a:p>
            <a:pPr>
              <a:buFontTx/>
              <a:buChar char="-"/>
            </a:pPr>
            <a:r>
              <a:rPr lang="pt-BR" dirty="0" smtClean="0"/>
              <a:t>Utilização dos recursos do SECA para apoio as atividades do próprio SECA</a:t>
            </a:r>
          </a:p>
          <a:p>
            <a:pPr>
              <a:buFontTx/>
              <a:buChar char="-"/>
            </a:pPr>
            <a:r>
              <a:rPr lang="pt-BR" dirty="0" smtClean="0"/>
              <a:t>Identificação dos processos que envolvem o ensino e perpassam as diferentes áreas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Definição de processos para manutenção da estrutura de gestão acadêmica lato, em especial para sustentação das atividades que envolvem cursos EAD</a:t>
            </a:r>
          </a:p>
          <a:p>
            <a:pPr>
              <a:buFontTx/>
              <a:buChar char="-"/>
            </a:pPr>
            <a:r>
              <a:rPr lang="pt-BR" dirty="0" smtClean="0"/>
              <a:t>Definição das atribuições e responsabilidades que envolvem SECA e secretaria dos programas</a:t>
            </a:r>
          </a:p>
          <a:p>
            <a:pPr>
              <a:buFontTx/>
              <a:buChar char="-"/>
            </a:pPr>
            <a:r>
              <a:rPr lang="pt-BR" dirty="0" smtClean="0"/>
              <a:t>Espaço físico</a:t>
            </a:r>
          </a:p>
          <a:p>
            <a:pPr>
              <a:buFontTx/>
              <a:buChar char="-"/>
            </a:pPr>
            <a:r>
              <a:rPr lang="pt-BR" dirty="0" smtClean="0"/>
              <a:t>Sistema de gestão acadêmica</a:t>
            </a:r>
          </a:p>
          <a:p>
            <a:pPr>
              <a:buFontTx/>
              <a:buChar char="-"/>
            </a:pPr>
            <a:r>
              <a:rPr lang="pt-BR" dirty="0" smtClean="0"/>
              <a:t>Arquivo intermediário e documentação</a:t>
            </a:r>
          </a:p>
          <a:p>
            <a:pPr>
              <a:buFontTx/>
              <a:buChar char="-"/>
            </a:pPr>
            <a:r>
              <a:rPr lang="pt-BR" dirty="0" smtClean="0"/>
              <a:t>Profissionais servidores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8 – Concepção e implementação de um novo Portal de Ensino</a:t>
            </a:r>
            <a:endParaRPr lang="pt-BR" sz="32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Construção participativa da concepção do novo Portal de Ensino, com apresentação das propostas nos Colegiados respectivos de ensino, divulgação entre docentes e discentes na etapa de validação  (2013-2016).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Estratégia para difusão de informações e fortalecimento da participação.</a:t>
            </a:r>
          </a:p>
        </p:txBody>
      </p:sp>
    </p:spTree>
    <p:extLst>
      <p:ext uri="{BB962C8B-B14F-4D97-AF65-F5344CB8AC3E}">
        <p14:creationId xmlns:p14="http://schemas.microsoft.com/office/powerpoint/2010/main" val="6783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62500" lnSpcReduction="20000"/>
          </a:bodyPr>
          <a:lstStyle/>
          <a:p>
            <a:r>
              <a:rPr lang="pt-BR" sz="4500" b="1" dirty="0" smtClean="0"/>
              <a:t>8 – Concepção e implementação de um novo Portal de Ensino</a:t>
            </a:r>
            <a:endParaRPr lang="pt-BR" sz="45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b="1" dirty="0"/>
              <a:t>Avanços</a:t>
            </a:r>
          </a:p>
          <a:p>
            <a:pPr>
              <a:buFontTx/>
              <a:buChar char="-"/>
            </a:pPr>
            <a:r>
              <a:rPr lang="pt-BR" dirty="0"/>
              <a:t>Integração numa mesma área de todas as informações do </a:t>
            </a:r>
            <a:r>
              <a:rPr lang="pt-BR" dirty="0" smtClean="0"/>
              <a:t>ensino</a:t>
            </a:r>
          </a:p>
          <a:p>
            <a:pPr>
              <a:buFontTx/>
              <a:buChar char="-"/>
            </a:pPr>
            <a:r>
              <a:rPr lang="pt-BR" dirty="0" smtClean="0"/>
              <a:t>Página em inglês e espanhol atendendo às solicitações de informações da CAPES (restando poucas informações)</a:t>
            </a:r>
            <a:endParaRPr lang="pt-BR" dirty="0"/>
          </a:p>
          <a:p>
            <a:pPr>
              <a:buFontTx/>
              <a:buChar char="-"/>
            </a:pPr>
            <a:r>
              <a:rPr lang="pt-BR" dirty="0"/>
              <a:t>Disponibilização de documentos relevantes da área de ensino</a:t>
            </a:r>
          </a:p>
          <a:p>
            <a:pPr>
              <a:buFontTx/>
              <a:buChar char="-"/>
            </a:pPr>
            <a:r>
              <a:rPr lang="pt-BR" dirty="0"/>
              <a:t>Criação para uma área para a gestão acadêmica e espaço para os estudantes</a:t>
            </a:r>
          </a:p>
          <a:p>
            <a:pPr>
              <a:buFontTx/>
              <a:buChar char="-"/>
            </a:pPr>
            <a:r>
              <a:rPr lang="pt-BR" dirty="0"/>
              <a:t>Configuração de nova página para </a:t>
            </a:r>
            <a:r>
              <a:rPr lang="pt-BR" dirty="0" smtClean="0"/>
              <a:t>os cursos EAD</a:t>
            </a:r>
          </a:p>
          <a:p>
            <a:pPr>
              <a:buFontTx/>
              <a:buChar char="-"/>
            </a:pPr>
            <a:r>
              <a:rPr lang="pt-BR" dirty="0" smtClean="0"/>
              <a:t>Autonomia para cada área atualizar informações</a:t>
            </a:r>
          </a:p>
          <a:p>
            <a:pPr>
              <a:buFontTx/>
              <a:buChar char="-"/>
            </a:pPr>
            <a:r>
              <a:rPr lang="pt-BR" dirty="0" smtClean="0"/>
              <a:t>Facilidade para realização de atualizações e modificações junto a TI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As áreas e equipes incorporarem a sistemática de atualização das informações</a:t>
            </a:r>
          </a:p>
          <a:p>
            <a:pPr>
              <a:buFontTx/>
              <a:buChar char="-"/>
            </a:pPr>
            <a:r>
              <a:rPr lang="pt-BR" dirty="0" smtClean="0"/>
              <a:t>A necessidade de inserção de informações de forma manual por dificuldades de sistemas que reúnam os dados necessários para cada área</a:t>
            </a:r>
          </a:p>
          <a:p>
            <a:pPr>
              <a:buFontTx/>
              <a:buChar char="-"/>
            </a:pPr>
            <a:r>
              <a:rPr lang="pt-BR" dirty="0" smtClean="0"/>
              <a:t>A duplicidade de esforços na área de TI em virtude da dificuldade de diálogo entre as áreas que atuam nos diferentes sistemas – SGTI, CCI, EAD e Vice-Presidência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9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r>
              <a:rPr lang="pt-BR" sz="3200" b="1" dirty="0"/>
              <a:t>9</a:t>
            </a:r>
            <a:r>
              <a:rPr lang="pt-BR" sz="3200" b="1" dirty="0" smtClean="0"/>
              <a:t> – Fortalecimento do diálogo com os estudantes</a:t>
            </a:r>
            <a:endParaRPr lang="pt-BR" sz="32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Realização de reuniões bimensais com </a:t>
            </a:r>
            <a:r>
              <a:rPr lang="pt-BR" dirty="0"/>
              <a:t>a </a:t>
            </a:r>
            <a:r>
              <a:rPr lang="pt-BR" dirty="0" err="1" smtClean="0"/>
              <a:t>Vice-Direção</a:t>
            </a:r>
            <a:r>
              <a:rPr lang="pt-BR" dirty="0" smtClean="0"/>
              <a:t>, Coordenadores de Curso, Programas e SECA com o objetivo de estabelecer um espaço de escuta e promover melhorias nos processos de ensino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Estímulo à </a:t>
            </a:r>
            <a:r>
              <a:rPr lang="pt-BR" dirty="0"/>
              <a:t>organização de um coletivo de estudantes e </a:t>
            </a:r>
            <a:r>
              <a:rPr lang="pt-BR" dirty="0" smtClean="0"/>
              <a:t>à </a:t>
            </a:r>
            <a:r>
              <a:rPr lang="pt-BR" dirty="0"/>
              <a:t>representação nos Colegiados </a:t>
            </a:r>
            <a:r>
              <a:rPr lang="pt-BR" dirty="0" smtClean="0"/>
              <a:t> </a:t>
            </a:r>
            <a:r>
              <a:rPr lang="pt-BR" dirty="0"/>
              <a:t>existentes na </a:t>
            </a:r>
            <a:r>
              <a:rPr lang="pt-BR" dirty="0" smtClean="0"/>
              <a:t>escola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9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</a:rPr>
              <a:t>Primeiro reconhecimento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219200" y="1628800"/>
            <a:ext cx="774528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3200" dirty="0" smtClean="0">
                <a:solidFill>
                  <a:schemeClr val="tx1"/>
                </a:solidFill>
              </a:rPr>
              <a:t>Fragmentação das atividades de ensino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pt-BR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3200" dirty="0" smtClean="0">
                <a:solidFill>
                  <a:schemeClr val="tx1"/>
                </a:solidFill>
              </a:rPr>
              <a:t>Isolamento e dificuldade de reconhecimento das diferentes iniciativas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pt-BR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3200" dirty="0" smtClean="0">
                <a:solidFill>
                  <a:schemeClr val="tx1"/>
                </a:solidFill>
              </a:rPr>
              <a:t>Lógicas de governança muito diferenciadas</a:t>
            </a:r>
          </a:p>
          <a:p>
            <a:pPr lvl="1" algn="l"/>
            <a:endParaRPr lang="pt-BR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600" b="1" dirty="0"/>
              <a:t>9</a:t>
            </a:r>
            <a:r>
              <a:rPr lang="pt-BR" sz="3600" b="1" dirty="0" smtClean="0"/>
              <a:t> - Fortalecimento </a:t>
            </a:r>
            <a:r>
              <a:rPr lang="pt-BR" sz="3600" b="1" dirty="0"/>
              <a:t>do diálogo com os estudantes</a:t>
            </a:r>
            <a:endParaRPr lang="pt-BR" sz="3600" dirty="0"/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b="1" dirty="0"/>
              <a:t>Avanços</a:t>
            </a:r>
          </a:p>
          <a:p>
            <a:pPr>
              <a:buFontTx/>
              <a:buChar char="-"/>
            </a:pPr>
            <a:r>
              <a:rPr lang="pt-BR" dirty="0" smtClean="0"/>
              <a:t>Fortalecimento do Fórum de Estudantes da ENSP</a:t>
            </a:r>
          </a:p>
          <a:p>
            <a:pPr>
              <a:buFontTx/>
              <a:buChar char="-"/>
            </a:pPr>
            <a:r>
              <a:rPr lang="pt-BR" dirty="0" smtClean="0"/>
              <a:t>Aproximação e maior diálogo entre discentes e coordenadores, possibilitando identificar questões que afetam o dia-a-dia da escola </a:t>
            </a:r>
          </a:p>
          <a:p>
            <a:pPr>
              <a:buFontTx/>
              <a:buChar char="-"/>
            </a:pPr>
            <a:r>
              <a:rPr lang="pt-BR" dirty="0" smtClean="0"/>
              <a:t>Conquista do espaço de convívio para os alunos</a:t>
            </a: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Mudanças e melhorias nos processos de ensino, em especial na gestão acadêmica</a:t>
            </a:r>
          </a:p>
          <a:p>
            <a:pPr>
              <a:buFontTx/>
              <a:buChar char="-"/>
            </a:pPr>
            <a:r>
              <a:rPr lang="pt-BR" dirty="0" smtClean="0"/>
              <a:t>Parceria na realização de atividades no aniversário da Escola e outros eventos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Manter a atuação dos estudantes </a:t>
            </a:r>
          </a:p>
          <a:p>
            <a:pPr>
              <a:buFontTx/>
              <a:buChar char="-"/>
            </a:pPr>
            <a:r>
              <a:rPr lang="pt-BR" dirty="0" smtClean="0"/>
              <a:t>Promover novas melhorias no espaço de convívio</a:t>
            </a:r>
          </a:p>
          <a:p>
            <a:pPr>
              <a:buFontTx/>
              <a:buChar char="-"/>
            </a:pPr>
            <a:r>
              <a:rPr lang="pt-BR" dirty="0" smtClean="0"/>
              <a:t>Atender às solicitações de ordem mais estrutural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4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600" b="1" dirty="0" smtClean="0"/>
              <a:t>10 – Desenvolvimento em parceria de uma política de extensão para a ENSP</a:t>
            </a:r>
          </a:p>
          <a:p>
            <a:pPr marL="0" indent="0">
              <a:buNone/>
            </a:pPr>
            <a:endParaRPr lang="pt-BR" sz="3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 smtClean="0"/>
              <a:t> Reconhecimento das ações da ENSP realizadas no território de Manguinhos com a identificação de parcerias e projetos que possam potencializar a ação </a:t>
            </a:r>
            <a:r>
              <a:rPr lang="pt-BR" sz="3600" dirty="0" err="1" smtClean="0"/>
              <a:t>extensionista</a:t>
            </a:r>
            <a:endParaRPr lang="pt-BR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 smtClean="0"/>
              <a:t> Articulação e participação nas reuniões do Conselho Gestor </a:t>
            </a:r>
            <a:r>
              <a:rPr lang="pt-BR" sz="3600" dirty="0" err="1" smtClean="0"/>
              <a:t>Intersetorial</a:t>
            </a:r>
            <a:r>
              <a:rPr lang="pt-BR" sz="3600" dirty="0" smtClean="0"/>
              <a:t> de Manguinhos (CGI)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 smtClean="0"/>
              <a:t> Divulgação da proposta </a:t>
            </a:r>
            <a:r>
              <a:rPr lang="pt-BR" sz="3600" dirty="0" err="1" smtClean="0"/>
              <a:t>extensionista</a:t>
            </a:r>
            <a:r>
              <a:rPr lang="pt-BR" sz="3600" dirty="0" smtClean="0"/>
              <a:t> no âmbito do ensino com perspectivas para desenvolvimento de ações no território (estágio)</a:t>
            </a:r>
            <a:endParaRPr lang="pt-BR" sz="3600" dirty="0"/>
          </a:p>
          <a:p>
            <a:pPr>
              <a:buFont typeface="Wingdings" panose="05000000000000000000" pitchFamily="2" charset="2"/>
              <a:buChar char="Ø"/>
            </a:pPr>
            <a:endParaRPr lang="pt-BR" sz="3600" dirty="0" smtClean="0"/>
          </a:p>
          <a:p>
            <a:pPr marL="0" indent="0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5082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600" b="1" dirty="0" smtClean="0"/>
              <a:t>10 </a:t>
            </a:r>
            <a:r>
              <a:rPr lang="pt-BR" sz="3600" b="1" dirty="0" smtClean="0"/>
              <a:t>– Desenvolvimento em parceria de uma política de extensão para a ENSP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Avanços</a:t>
            </a:r>
            <a:endParaRPr lang="pt-BR" b="1" dirty="0"/>
          </a:p>
          <a:p>
            <a:pPr>
              <a:buFontTx/>
              <a:buChar char="-"/>
            </a:pPr>
            <a:r>
              <a:rPr lang="pt-BR" dirty="0" smtClean="0"/>
              <a:t>Articulação com VDAL e CSEGSF para a definição de estratégias e ações no âmbito do CGI, com atuação no território de Manguinhos – GT Educação e Saúde</a:t>
            </a:r>
          </a:p>
          <a:p>
            <a:pPr>
              <a:buFontTx/>
              <a:buChar char="-"/>
            </a:pPr>
            <a:r>
              <a:rPr lang="pt-BR" dirty="0" smtClean="0"/>
              <a:t>Maior articulação e reconhecimento das atividades já existentes – LTM e CGI</a:t>
            </a:r>
          </a:p>
          <a:p>
            <a:pPr>
              <a:buFontTx/>
              <a:buChar char="-"/>
            </a:pPr>
            <a:r>
              <a:rPr lang="pt-BR" dirty="0" smtClean="0"/>
              <a:t>Apoio ao desenvolvimento de novos projetos como </a:t>
            </a:r>
            <a:r>
              <a:rPr lang="pt-BR" dirty="0" err="1" smtClean="0"/>
              <a:t>Preparanem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Dificuldades</a:t>
            </a:r>
          </a:p>
          <a:p>
            <a:pPr>
              <a:buFontTx/>
              <a:buChar char="-"/>
            </a:pPr>
            <a:r>
              <a:rPr lang="pt-BR" dirty="0" smtClean="0"/>
              <a:t>Definição e </a:t>
            </a:r>
            <a:r>
              <a:rPr lang="pt-BR" dirty="0" err="1" smtClean="0"/>
              <a:t>pactuação</a:t>
            </a:r>
            <a:r>
              <a:rPr lang="pt-BR" dirty="0" smtClean="0"/>
              <a:t> em torno de uma política de extensão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830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7235981" cy="3385651"/>
          </a:xfrm>
        </p:spPr>
        <p:txBody>
          <a:bodyPr/>
          <a:lstStyle/>
          <a:p>
            <a:r>
              <a:rPr lang="pt-BR" sz="6000" dirty="0" smtClean="0"/>
              <a:t>Questões Estratégicas – Lato Sensu e QP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1880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200" b="1" dirty="0" smtClean="0"/>
              <a:t>1 - Credenciamento Institucional para oferta de cursos</a:t>
            </a:r>
            <a:endParaRPr lang="pt-BR" sz="3200" dirty="0"/>
          </a:p>
          <a:p>
            <a:pPr>
              <a:buFontTx/>
              <a:buChar char="-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Em 2013 chegou-se a compreensão que era necessário buscar o credenciamento institucional junto ao MEC para oferta de cursos lato sensu – teve início o levantamento de documentos e a busca de diálogo com o MEC.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Em fevereiro de 2015 a </a:t>
            </a:r>
            <a:r>
              <a:rPr lang="pt-BR" dirty="0">
                <a:solidFill>
                  <a:schemeClr val="tx1"/>
                </a:solidFill>
              </a:rPr>
              <a:t>ENSP </a:t>
            </a:r>
            <a:r>
              <a:rPr lang="pt-BR" dirty="0" smtClean="0">
                <a:solidFill>
                  <a:schemeClr val="tx1"/>
                </a:solidFill>
              </a:rPr>
              <a:t>obteve a autorização do MEC para atualizar </a:t>
            </a:r>
            <a:r>
              <a:rPr lang="pt-BR" dirty="0">
                <a:solidFill>
                  <a:schemeClr val="tx1"/>
                </a:solidFill>
              </a:rPr>
              <a:t>as informações de seus cursos de </a:t>
            </a:r>
            <a:r>
              <a:rPr lang="pt-BR" i="1" dirty="0">
                <a:solidFill>
                  <a:schemeClr val="tx1"/>
                </a:solidFill>
              </a:rPr>
              <a:t>lato sensu</a:t>
            </a:r>
            <a:r>
              <a:rPr lang="pt-BR" dirty="0">
                <a:solidFill>
                  <a:schemeClr val="tx1"/>
                </a:solidFill>
              </a:rPr>
              <a:t> no Cadastro da Educação </a:t>
            </a:r>
            <a:r>
              <a:rPr lang="pt-BR" dirty="0" smtClean="0">
                <a:solidFill>
                  <a:schemeClr val="tx1"/>
                </a:solidFill>
              </a:rPr>
              <a:t>Superior. </a:t>
            </a:r>
            <a:endParaRPr lang="pt-BR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A Escola instituiu uma Comissão Própria de Avaliação e procedeu todos os passos necessários para iniciar o credenciamento institucional.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Em maio de 2015 a Fiocruz </a:t>
            </a:r>
            <a:r>
              <a:rPr lang="pt-BR" dirty="0" smtClean="0">
                <a:solidFill>
                  <a:schemeClr val="tx1"/>
                </a:solidFill>
              </a:rPr>
              <a:t>obteve a orientação do MEC para </a:t>
            </a:r>
            <a:r>
              <a:rPr lang="pt-BR" dirty="0">
                <a:solidFill>
                  <a:schemeClr val="tx1"/>
                </a:solidFill>
              </a:rPr>
              <a:t>cadastro da instituição na sua totalidade como Escola de Governo, iniciando um processo de consolidação do Programa de Desenvolvimento Institucional (PDI) e Projeto Político-Pedagógico (PPP).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Em fevereiro de </a:t>
            </a:r>
            <a:r>
              <a:rPr lang="pt-BR" dirty="0" smtClean="0">
                <a:solidFill>
                  <a:schemeClr val="tx1"/>
                </a:solidFill>
              </a:rPr>
              <a:t>2016 os dois processos de credenciamento – ENSP e Fiocruz – foram unificados.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chemeClr val="tx1"/>
                </a:solidFill>
              </a:rPr>
              <a:t>Em 10 de março de 2017 foi publicada a portaria do MEC (N.331/2017) estabelecendo o credenciamento institucional da Escola de Governo Fiocruz, com validade para 8 anos!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200" b="1" dirty="0" smtClean="0"/>
              <a:t>1 - Credenciamento Institucional para oferta de cursos</a:t>
            </a:r>
            <a:endParaRPr lang="pt-BR" sz="3200" dirty="0"/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Desdobramentos necessários</a:t>
            </a:r>
          </a:p>
          <a:p>
            <a:pPr marL="0" indent="0">
              <a:buNone/>
            </a:pPr>
            <a:r>
              <a:rPr lang="pt-BR" dirty="0" smtClean="0"/>
              <a:t>A definição de Escola de Governo Fiocruz, abarcando todas as iniciativas de ensino da Fiocruz, exige um trabalho </a:t>
            </a:r>
            <a:r>
              <a:rPr lang="pt-BR" dirty="0"/>
              <a:t>interno importante </a:t>
            </a:r>
            <a:r>
              <a:rPr lang="pt-BR" dirty="0" smtClean="0"/>
              <a:t>para definição </a:t>
            </a:r>
            <a:r>
              <a:rPr lang="pt-BR" dirty="0"/>
              <a:t>de um regimento </a:t>
            </a:r>
            <a:r>
              <a:rPr lang="pt-BR" dirty="0" smtClean="0"/>
              <a:t>que </a:t>
            </a:r>
            <a:r>
              <a:rPr lang="pt-BR" dirty="0"/>
              <a:t>defina as regras para validação das unidades que poderão ofertar cursos de lato sensu, os mecanismos de avaliação e acompanhamento dos cursos, o processo de certificação e a autonomia acadêmica das </a:t>
            </a:r>
            <a:r>
              <a:rPr lang="pt-BR" dirty="0" smtClean="0"/>
              <a:t>unidades, sob risco de desenvolvimento de uma oferta muito desigual e com impacto no processo de avaliação posteriormente.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Essas questões serão tratadas nas próximas reuniões da Câmara Técnica de Ensino da Fiocruz. Além disso, a ENSP participa com a representação docente na CPA Fiocruz com o objetivo de colaborar para o melhor encaminhamento dos processos relativos a </a:t>
            </a:r>
            <a:r>
              <a:rPr lang="pt-BR" b="1" dirty="0" err="1" smtClean="0">
                <a:solidFill>
                  <a:srgbClr val="FF0000"/>
                </a:solidFill>
              </a:rPr>
              <a:t>auto-avaliação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54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 smtClean="0"/>
              <a:t>2 – Programas de Formação</a:t>
            </a:r>
            <a:endParaRPr lang="pt-BR" sz="3200" dirty="0"/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7544" y="1268760"/>
            <a:ext cx="784887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dirty="0" smtClean="0"/>
              <a:t>Retomou-se em 2014, no âmbito da CLSQP, a </a:t>
            </a:r>
            <a:r>
              <a:rPr lang="pt-BR" sz="2100" dirty="0"/>
              <a:t>discussão </a:t>
            </a:r>
            <a:r>
              <a:rPr lang="pt-BR" sz="2100" dirty="0" smtClean="0"/>
              <a:t>iniciada no âmbito do </a:t>
            </a:r>
            <a:r>
              <a:rPr lang="pt-BR" sz="2100" dirty="0"/>
              <a:t>projeto ‘</a:t>
            </a:r>
            <a:r>
              <a:rPr lang="pt-BR" sz="2100" dirty="0" err="1"/>
              <a:t>Ensp</a:t>
            </a:r>
            <a:r>
              <a:rPr lang="pt-BR" sz="2100" dirty="0"/>
              <a:t> em movimento’ sobre a consolidação de programas de formação com o objetivo de </a:t>
            </a:r>
            <a:r>
              <a:rPr lang="pt-BR" sz="2100" dirty="0">
                <a:solidFill>
                  <a:schemeClr val="tx2"/>
                </a:solidFill>
              </a:rPr>
              <a:t> </a:t>
            </a:r>
            <a:r>
              <a:rPr lang="pt-BR" sz="2100" dirty="0" smtClean="0">
                <a:solidFill>
                  <a:schemeClr val="tx2"/>
                </a:solidFill>
              </a:rPr>
              <a:t>aprofundar o debate sobre </a:t>
            </a:r>
            <a:r>
              <a:rPr lang="pt-BR" sz="2100" dirty="0">
                <a:solidFill>
                  <a:schemeClr val="tx2"/>
                </a:solidFill>
              </a:rPr>
              <a:t>a organização de Programas de formação no âmbito da Escola, a partir do acúmulo de experiências das áreas de prática e cursos ofertados.</a:t>
            </a:r>
          </a:p>
          <a:p>
            <a:endParaRPr lang="pt-BR" sz="2100" dirty="0" smtClean="0"/>
          </a:p>
          <a:p>
            <a:r>
              <a:rPr lang="pt-BR" sz="2100" dirty="0" smtClean="0"/>
              <a:t>Definiu-se como área estratégica para a formação em saúde no sistema atual e com expertise da Escola em diferentes cursos, no lato e stricto sensu, a </a:t>
            </a:r>
            <a:r>
              <a:rPr lang="pt-BR" sz="2100" b="1" dirty="0" smtClean="0"/>
              <a:t>ATENÇÃO PRIMÁRIA À SAÚDE</a:t>
            </a:r>
            <a:r>
              <a:rPr lang="pt-BR" sz="2100" dirty="0" smtClean="0"/>
              <a:t>. </a:t>
            </a:r>
          </a:p>
          <a:p>
            <a:endParaRPr lang="pt-BR" sz="2100" dirty="0"/>
          </a:p>
          <a:p>
            <a:r>
              <a:rPr lang="pt-BR" sz="2100" dirty="0" smtClean="0"/>
              <a:t>Para aprofundar a construção foram realizadas 4 oficinas , uma roda e uma mesa com </a:t>
            </a:r>
            <a:r>
              <a:rPr lang="pt-BR" sz="2100" dirty="0"/>
              <a:t>foco na formação em </a:t>
            </a:r>
            <a:r>
              <a:rPr lang="pt-BR" sz="2100" dirty="0" smtClean="0"/>
              <a:t>APS</a:t>
            </a:r>
            <a:r>
              <a:rPr lang="pt-BR" sz="2100" dirty="0" smtClean="0">
                <a:solidFill>
                  <a:schemeClr val="tx2"/>
                </a:solidFill>
              </a:rPr>
              <a:t>.</a:t>
            </a:r>
          </a:p>
          <a:p>
            <a:endParaRPr lang="pt-BR" sz="2100" dirty="0">
              <a:solidFill>
                <a:schemeClr val="tx2"/>
              </a:solidFill>
            </a:endParaRPr>
          </a:p>
          <a:p>
            <a:r>
              <a:rPr lang="pt-BR" sz="2100" dirty="0" smtClean="0">
                <a:solidFill>
                  <a:schemeClr val="tx2"/>
                </a:solidFill>
              </a:rPr>
              <a:t>Os resultados das Oficinas foram apresentados a cada nova Oficina, tendo sido a última realizada em novembro de 2016.</a:t>
            </a:r>
          </a:p>
          <a:p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 para a direita 1"/>
          <p:cNvSpPr/>
          <p:nvPr/>
        </p:nvSpPr>
        <p:spPr>
          <a:xfrm>
            <a:off x="491183" y="3719387"/>
            <a:ext cx="8164727" cy="407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93036" y="260648"/>
            <a:ext cx="7942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Century Gothic"/>
              </a:rPr>
              <a:t>O QUE A ENSP OFERTA DE FORMAÇÃO EM APS?</a:t>
            </a:r>
            <a:endParaRPr lang="pt-BR" sz="2800" b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79350" y="5612743"/>
            <a:ext cx="1673795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Envelhecimento e Saúde da Pessoa </a:t>
            </a:r>
            <a:r>
              <a:rPr lang="pt-BR" sz="1400" dirty="0" smtClean="0">
                <a:solidFill>
                  <a:srgbClr val="E68422"/>
                </a:solidFill>
              </a:rPr>
              <a:t>Idosa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07777" y="4239878"/>
            <a:ext cx="1343147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Impactos da Violência na </a:t>
            </a:r>
            <a:r>
              <a:rPr lang="pt-BR" sz="1400" dirty="0" smtClean="0">
                <a:solidFill>
                  <a:srgbClr val="E68422"/>
                </a:solidFill>
              </a:rPr>
              <a:t>Saúde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030264" y="5310893"/>
            <a:ext cx="2286151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Atenção integral à saúde de pessoas em situação de </a:t>
            </a:r>
            <a:r>
              <a:rPr lang="pt-BR" sz="1400" dirty="0" smtClean="0">
                <a:solidFill>
                  <a:srgbClr val="E68422"/>
                </a:solidFill>
              </a:rPr>
              <a:t>rua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910140" y="4501488"/>
            <a:ext cx="2406276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Apoio Matricial na Atenção Básica, com ênfase nos </a:t>
            </a:r>
            <a:r>
              <a:rPr lang="pt-BR" sz="1400" dirty="0" smtClean="0">
                <a:solidFill>
                  <a:srgbClr val="E68422"/>
                </a:solidFill>
              </a:rPr>
              <a:t>NASF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583151" y="2404821"/>
            <a:ext cx="2353962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Alimentação e Nutrição na Atenção </a:t>
            </a:r>
            <a:r>
              <a:rPr lang="pt-BR" sz="1400" dirty="0" smtClean="0">
                <a:solidFill>
                  <a:srgbClr val="E68422"/>
                </a:solidFill>
              </a:rPr>
              <a:t>Básica (EAD-ESP)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7603380" y="3050006"/>
            <a:ext cx="156754" cy="704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469398" y="3769383"/>
            <a:ext cx="630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2015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866708" y="3754340"/>
            <a:ext cx="545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2007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2" name="Seta para baixo 11"/>
          <p:cNvSpPr/>
          <p:nvPr/>
        </p:nvSpPr>
        <p:spPr>
          <a:xfrm>
            <a:off x="2000688" y="3233979"/>
            <a:ext cx="156754" cy="415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710160" y="3767893"/>
            <a:ext cx="59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2014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6843786" y="4112483"/>
            <a:ext cx="156754" cy="298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2750924" y="4127160"/>
            <a:ext cx="195565" cy="1183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555777" y="3772930"/>
            <a:ext cx="608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2008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852386" y="5612744"/>
            <a:ext cx="21778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Multiplicador da Incitativa Unidade Básica da Amiga da </a:t>
            </a:r>
            <a:r>
              <a:rPr lang="pt-BR" sz="1400" b="1" dirty="0" smtClean="0">
                <a:solidFill>
                  <a:srgbClr val="0070C0"/>
                </a:solidFill>
              </a:rPr>
              <a:t>Amamentação (ATU)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979947" y="1918352"/>
            <a:ext cx="19198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Serviços Farmacêuticos na Atenção </a:t>
            </a:r>
            <a:r>
              <a:rPr lang="pt-BR" sz="1400" dirty="0" smtClean="0">
                <a:solidFill>
                  <a:srgbClr val="E68422"/>
                </a:solidFill>
              </a:rPr>
              <a:t>Básica (ATU)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061665" y="2550730"/>
            <a:ext cx="1029299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Gestão da Atenção </a:t>
            </a:r>
            <a:r>
              <a:rPr lang="pt-BR" sz="1400" b="1" dirty="0" smtClean="0">
                <a:solidFill>
                  <a:srgbClr val="0070C0"/>
                </a:solidFill>
              </a:rPr>
              <a:t>Básica (ESP)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686487" y="6089797"/>
            <a:ext cx="29779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Gestão da Atenção Básica e Promoção do Desenvolvimento </a:t>
            </a:r>
            <a:r>
              <a:rPr lang="pt-BR" sz="1400" dirty="0" smtClean="0">
                <a:solidFill>
                  <a:srgbClr val="E68422"/>
                </a:solidFill>
              </a:rPr>
              <a:t>Social (ESP)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85851" y="1510777"/>
            <a:ext cx="143908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Multiprofissional em Saúde da </a:t>
            </a:r>
            <a:r>
              <a:rPr lang="pt-BR" sz="1400" b="1" dirty="0" smtClean="0">
                <a:solidFill>
                  <a:srgbClr val="0070C0"/>
                </a:solidFill>
              </a:rPr>
              <a:t>Família (RES)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973785" y="4542653"/>
            <a:ext cx="1242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Medicina de Família e Comunidade (RES)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93035" y="3792381"/>
            <a:ext cx="602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2005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24" name="Seta para baixo 23"/>
          <p:cNvSpPr/>
          <p:nvPr/>
        </p:nvSpPr>
        <p:spPr>
          <a:xfrm>
            <a:off x="827016" y="2514658"/>
            <a:ext cx="156754" cy="1239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295859" y="2272722"/>
            <a:ext cx="165829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Promoção da Saúde e Desenvolvimento </a:t>
            </a:r>
            <a:r>
              <a:rPr lang="pt-BR" sz="1400" b="1" dirty="0" smtClean="0">
                <a:solidFill>
                  <a:srgbClr val="0070C0"/>
                </a:solidFill>
              </a:rPr>
              <a:t>Social (ESP)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156835" y="3789724"/>
            <a:ext cx="74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2009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27" name="Seta para baixo 26"/>
          <p:cNvSpPr/>
          <p:nvPr/>
        </p:nvSpPr>
        <p:spPr>
          <a:xfrm>
            <a:off x="3475152" y="3544848"/>
            <a:ext cx="156754" cy="174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486276" y="3767893"/>
            <a:ext cx="661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2011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29" name="Seta para baixo 28"/>
          <p:cNvSpPr/>
          <p:nvPr/>
        </p:nvSpPr>
        <p:spPr>
          <a:xfrm>
            <a:off x="4736578" y="4100159"/>
            <a:ext cx="156754" cy="1394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0" name="Seta para baixo 29"/>
          <p:cNvSpPr/>
          <p:nvPr/>
        </p:nvSpPr>
        <p:spPr>
          <a:xfrm>
            <a:off x="4712241" y="2679725"/>
            <a:ext cx="156754" cy="969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1" name="Seta para baixo 30"/>
          <p:cNvSpPr/>
          <p:nvPr/>
        </p:nvSpPr>
        <p:spPr>
          <a:xfrm>
            <a:off x="3483270" y="4112485"/>
            <a:ext cx="156754" cy="415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164379" y="1249392"/>
            <a:ext cx="3457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pt-BR" sz="1400" dirty="0">
                <a:solidFill>
                  <a:srgbClr val="E68422"/>
                </a:solidFill>
              </a:rPr>
              <a:t>Mestrado Profissional em Atenção Primária em Saúde com ênfase na Estratégia de Saúde da Família</a:t>
            </a:r>
            <a:endParaRPr lang="pt-BR" sz="1400" dirty="0">
              <a:solidFill>
                <a:srgbClr val="E6842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38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 para a direita 1"/>
          <p:cNvSpPr/>
          <p:nvPr/>
        </p:nvSpPr>
        <p:spPr>
          <a:xfrm>
            <a:off x="491183" y="3719387"/>
            <a:ext cx="8164727" cy="407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3603" y="431767"/>
            <a:ext cx="7942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prstClr val="black"/>
                </a:solidFill>
                <a:latin typeface="Century Gothic"/>
              </a:rPr>
              <a:t>O QUE A ENSP OFERTA DE FORMAÇÃO EM APS?</a:t>
            </a:r>
            <a:endParaRPr lang="pt-BR" sz="2800" b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79350" y="5612743"/>
            <a:ext cx="1673795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Envelhecimento e Saúde da Pessoa </a:t>
            </a:r>
            <a:r>
              <a:rPr lang="pt-BR" sz="1400" dirty="0" smtClean="0">
                <a:solidFill>
                  <a:srgbClr val="E68422"/>
                </a:solidFill>
              </a:rPr>
              <a:t>Idosa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07777" y="4239878"/>
            <a:ext cx="1343147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Impactos da Violência na </a:t>
            </a:r>
            <a:r>
              <a:rPr lang="pt-BR" sz="1400" dirty="0" smtClean="0">
                <a:solidFill>
                  <a:srgbClr val="E68422"/>
                </a:solidFill>
              </a:rPr>
              <a:t>Saúde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030265" y="5310893"/>
            <a:ext cx="1939844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Atenção integral à saúde de pessoas em situação de </a:t>
            </a:r>
            <a:r>
              <a:rPr lang="pt-BR" sz="1400" dirty="0" smtClean="0">
                <a:solidFill>
                  <a:srgbClr val="E68422"/>
                </a:solidFill>
              </a:rPr>
              <a:t>rua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910140" y="4501488"/>
            <a:ext cx="2180801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Apoio Matricial na Atenção Básica, com ênfase nos </a:t>
            </a:r>
            <a:r>
              <a:rPr lang="pt-BR" sz="1400" dirty="0" smtClean="0">
                <a:solidFill>
                  <a:srgbClr val="E68422"/>
                </a:solidFill>
              </a:rPr>
              <a:t>NASF (EAD-APE)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583151" y="2404821"/>
            <a:ext cx="2353962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Alimentação e Nutrição na Atenção </a:t>
            </a:r>
            <a:r>
              <a:rPr lang="pt-BR" sz="1400" dirty="0" smtClean="0">
                <a:solidFill>
                  <a:srgbClr val="E68422"/>
                </a:solidFill>
              </a:rPr>
              <a:t>Básica (EAD-ESP)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7603380" y="3050006"/>
            <a:ext cx="156754" cy="704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469397" y="3769383"/>
            <a:ext cx="621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2015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618600" y="3754340"/>
            <a:ext cx="672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2007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2" name="Seta para baixo 11"/>
          <p:cNvSpPr/>
          <p:nvPr/>
        </p:nvSpPr>
        <p:spPr>
          <a:xfrm>
            <a:off x="2000688" y="3233979"/>
            <a:ext cx="156754" cy="415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583150" y="3772931"/>
            <a:ext cx="592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2014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6843786" y="4112483"/>
            <a:ext cx="156754" cy="298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2750924" y="4127160"/>
            <a:ext cx="195565" cy="1183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423325" y="3772930"/>
            <a:ext cx="78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2008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852386" y="5612744"/>
            <a:ext cx="21778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Multiplicador da Incitativa Unidade Básica da Amiga da </a:t>
            </a:r>
            <a:r>
              <a:rPr lang="pt-BR" sz="1400" b="1" dirty="0" smtClean="0">
                <a:solidFill>
                  <a:srgbClr val="0070C0"/>
                </a:solidFill>
              </a:rPr>
              <a:t>Amamentação (ATU)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951048" y="2189377"/>
            <a:ext cx="19198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Serviços Farmacêuticos na Atenção </a:t>
            </a:r>
            <a:r>
              <a:rPr lang="pt-BR" sz="1400" dirty="0" smtClean="0">
                <a:solidFill>
                  <a:srgbClr val="E68422"/>
                </a:solidFill>
              </a:rPr>
              <a:t>Básica (ATU)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968620" y="2617211"/>
            <a:ext cx="1029299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Gestão da Atenção </a:t>
            </a:r>
            <a:r>
              <a:rPr lang="pt-BR" sz="1400" b="1" dirty="0" smtClean="0">
                <a:solidFill>
                  <a:srgbClr val="0070C0"/>
                </a:solidFill>
              </a:rPr>
              <a:t>Básica (ESP)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686487" y="6089797"/>
            <a:ext cx="29779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rgbClr val="E68422"/>
                </a:solidFill>
              </a:rPr>
              <a:t>Gestão da Atenção Básica e Promoção do Desenvolvimento </a:t>
            </a:r>
            <a:r>
              <a:rPr lang="pt-BR" sz="1400" dirty="0" smtClean="0">
                <a:solidFill>
                  <a:srgbClr val="E68422"/>
                </a:solidFill>
              </a:rPr>
              <a:t>Social (ESP)</a:t>
            </a:r>
            <a:endParaRPr lang="pt-BR" sz="1400" dirty="0">
              <a:solidFill>
                <a:srgbClr val="E68422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07504" y="1534058"/>
            <a:ext cx="1511096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Multiprofissional em Saúde da </a:t>
            </a:r>
            <a:r>
              <a:rPr lang="pt-BR" sz="1400" b="1" dirty="0" smtClean="0">
                <a:solidFill>
                  <a:srgbClr val="0070C0"/>
                </a:solidFill>
              </a:rPr>
              <a:t>Família (RES)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973785" y="4542653"/>
            <a:ext cx="1242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Medicina de Família e Comunidade (RES)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91183" y="3772931"/>
            <a:ext cx="745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2005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24" name="Seta para baixo 23"/>
          <p:cNvSpPr/>
          <p:nvPr/>
        </p:nvSpPr>
        <p:spPr>
          <a:xfrm>
            <a:off x="827016" y="2514658"/>
            <a:ext cx="156754" cy="1239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236865" y="2272722"/>
            <a:ext cx="165829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rgbClr val="0070C0"/>
                </a:solidFill>
              </a:rPr>
              <a:t>Promoção da Saúde e Desenvolvimento </a:t>
            </a:r>
            <a:r>
              <a:rPr lang="pt-BR" sz="1400" b="1" dirty="0" smtClean="0">
                <a:solidFill>
                  <a:srgbClr val="0070C0"/>
                </a:solidFill>
              </a:rPr>
              <a:t>Social (ESP)</a:t>
            </a:r>
            <a:endParaRPr lang="pt-BR" sz="1400" b="1" dirty="0">
              <a:solidFill>
                <a:srgbClr val="0070C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41172" y="3772930"/>
            <a:ext cx="60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2009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27" name="Seta para baixo 26"/>
          <p:cNvSpPr/>
          <p:nvPr/>
        </p:nvSpPr>
        <p:spPr>
          <a:xfrm>
            <a:off x="3475152" y="3544848"/>
            <a:ext cx="156754" cy="174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486276" y="3767893"/>
            <a:ext cx="733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prstClr val="white"/>
                </a:solidFill>
              </a:rPr>
              <a:t>2011</a:t>
            </a:r>
            <a:endParaRPr lang="pt-BR" sz="1400" b="1" dirty="0">
              <a:solidFill>
                <a:prstClr val="white"/>
              </a:solidFill>
            </a:endParaRPr>
          </a:p>
        </p:txBody>
      </p:sp>
      <p:sp>
        <p:nvSpPr>
          <p:cNvPr id="29" name="Seta para baixo 28"/>
          <p:cNvSpPr/>
          <p:nvPr/>
        </p:nvSpPr>
        <p:spPr>
          <a:xfrm>
            <a:off x="4842131" y="4088926"/>
            <a:ext cx="156754" cy="1394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0" name="Seta para baixo 29"/>
          <p:cNvSpPr/>
          <p:nvPr/>
        </p:nvSpPr>
        <p:spPr>
          <a:xfrm>
            <a:off x="4832616" y="2928041"/>
            <a:ext cx="156754" cy="799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1" name="Seta para baixo 30"/>
          <p:cNvSpPr/>
          <p:nvPr/>
        </p:nvSpPr>
        <p:spPr>
          <a:xfrm>
            <a:off x="3483270" y="4112485"/>
            <a:ext cx="156754" cy="415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212371" y="1534058"/>
            <a:ext cx="3457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pt-BR" sz="1400" dirty="0">
                <a:solidFill>
                  <a:srgbClr val="E68422"/>
                </a:solidFill>
              </a:rPr>
              <a:t>Mestrado Profissional em Atenção Primária em Saúde com ênfase na Estratégia de Saúde da Família</a:t>
            </a:r>
            <a:endParaRPr lang="pt-BR" sz="1400" dirty="0">
              <a:solidFill>
                <a:srgbClr val="E68422"/>
              </a:solidFill>
              <a:latin typeface="Arial"/>
            </a:endParaRPr>
          </a:p>
        </p:txBody>
      </p:sp>
      <p:sp>
        <p:nvSpPr>
          <p:cNvPr id="34" name="Seta para a direita 33"/>
          <p:cNvSpPr/>
          <p:nvPr/>
        </p:nvSpPr>
        <p:spPr>
          <a:xfrm>
            <a:off x="231689" y="4077158"/>
            <a:ext cx="8628105" cy="278084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ATUAÇÃO NO TERRITÓRIO – ASSISTÊNCIA – ENSINO – PESQUISA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CSEGSF (50 anos)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TEIAS (2009 ...)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PROJETOS EXTENSIONISTAS &amp; PESQUISAS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 smtClean="0"/>
              <a:t>2 – Programas de Formação</a:t>
            </a:r>
            <a:endParaRPr lang="pt-BR" sz="3200" dirty="0"/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1268760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Desdobramentos necessários</a:t>
            </a:r>
            <a:endParaRPr lang="pt-BR" sz="2800" b="1" dirty="0" smtClean="0">
              <a:solidFill>
                <a:schemeClr val="tx2"/>
              </a:solidFill>
            </a:endParaRPr>
          </a:p>
          <a:p>
            <a:endParaRPr lang="pt-BR" sz="280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/>
                </a:solidFill>
              </a:rPr>
              <a:t>Engajar docentes e coordenadores de curso que atuam na área para definição e desenvolvimento de estratégias para a proposta de um Programa de formação em APS.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/>
                </a:solidFill>
              </a:rPr>
              <a:t>Incorporar novos parceiros e estabelecer iniciativas integradoras das diferentes iniciativas em curso.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40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tx2"/>
                </a:solidFill>
              </a:rPr>
              <a:t>Estimular que outras áreas busquem avançar na consolidação de Programas de Formação, considerando a necessidade de avançar numa estrutura de lato sensu.</a:t>
            </a:r>
            <a:endParaRPr lang="pt-B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20403973"/>
              </p:ext>
            </p:extLst>
          </p:nvPr>
        </p:nvGraphicFramePr>
        <p:xfrm>
          <a:off x="467544" y="908720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de cantos arredondados 2"/>
          <p:cNvSpPr/>
          <p:nvPr/>
        </p:nvSpPr>
        <p:spPr>
          <a:xfrm>
            <a:off x="395536" y="260648"/>
            <a:ext cx="85689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ANTECEDENTES – Reorientação Programática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6977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7235981" cy="3385651"/>
          </a:xfrm>
        </p:spPr>
        <p:txBody>
          <a:bodyPr/>
          <a:lstStyle/>
          <a:p>
            <a:r>
              <a:rPr lang="pt-BR" sz="6000" dirty="0" smtClean="0"/>
              <a:t>Questões Estratégicas – Desenvolvimento Educacional e EAD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8950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3</a:t>
            </a:r>
            <a:r>
              <a:rPr lang="pt-BR" sz="3200" b="1" dirty="0" smtClean="0"/>
              <a:t> – </a:t>
            </a:r>
            <a:r>
              <a:rPr lang="pt-BR" sz="3200" b="1" dirty="0"/>
              <a:t>Estrutura e atribuições da CDEAD</a:t>
            </a:r>
            <a:endParaRPr lang="pt-BR" sz="3200" dirty="0"/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7544" y="1052736"/>
            <a:ext cx="813690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chemeClr val="tx2"/>
                </a:solidFill>
              </a:rPr>
              <a:t>Com a aprovação do regimento e a definição de um conjunto de atribuições para a Coordenação de Desenvolvimento Educacional e EAD buscou-se aprofundar a proposta de estrutura e os mecanismos de reorganização dos processos de trabalho.</a:t>
            </a:r>
          </a:p>
          <a:p>
            <a:endParaRPr lang="pt-BR" sz="2200" dirty="0">
              <a:solidFill>
                <a:schemeClr val="tx2"/>
              </a:solidFill>
            </a:endParaRPr>
          </a:p>
          <a:p>
            <a:r>
              <a:rPr lang="pt-BR" sz="2200" dirty="0" smtClean="0">
                <a:solidFill>
                  <a:schemeClr val="tx2"/>
                </a:solidFill>
              </a:rPr>
              <a:t>Foi feita chamada aberta à Escola em novembro de 2015 e constituído um grupo força-tarefa  para revisão e proposição de atribuições a partir da definição do regimento com apresentação de proposta em dezembro de 2015. Em abril de 2016 foi realizado um ciclo de oficinas com o objetivo de definir encaminhamentos possíveis. </a:t>
            </a:r>
            <a:endParaRPr lang="pt-BR" sz="2200" dirty="0">
              <a:solidFill>
                <a:schemeClr val="tx2"/>
              </a:solidFill>
            </a:endParaRPr>
          </a:p>
          <a:p>
            <a:endParaRPr lang="pt-BR" sz="2200" dirty="0" smtClean="0">
              <a:solidFill>
                <a:schemeClr val="tx2"/>
              </a:solidFill>
            </a:endParaRPr>
          </a:p>
          <a:p>
            <a:r>
              <a:rPr lang="pt-BR" sz="2200" dirty="0" smtClean="0">
                <a:solidFill>
                  <a:schemeClr val="tx2"/>
                </a:solidFill>
              </a:rPr>
              <a:t>Como resultado desse processo e após ampla discussão chegou-se a uma proposta de estrutura com a indicação de constituição de um coletivo com participação dos Departamentos e Centros com o objetivo de colaborar na construção da política para esta área e definir prioridades e diretrizes. </a:t>
            </a:r>
          </a:p>
          <a:p>
            <a:endParaRPr lang="pt-BR" sz="2200" dirty="0" smtClean="0">
              <a:solidFill>
                <a:schemeClr val="tx2"/>
              </a:solidFill>
            </a:endParaRPr>
          </a:p>
          <a:p>
            <a:endParaRPr lang="pt-BR" sz="2200" dirty="0">
              <a:solidFill>
                <a:schemeClr val="tx2"/>
              </a:solidFill>
            </a:endParaRPr>
          </a:p>
          <a:p>
            <a:endParaRPr lang="pt-BR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1"/>
            <a:ext cx="9144000" cy="546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19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3 – Estrutura e atribuições da CDEAD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148478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Desdobramentos necessários</a:t>
            </a:r>
          </a:p>
          <a:p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Constituir </a:t>
            </a:r>
            <a:r>
              <a:rPr lang="pt-BR" sz="2400" dirty="0"/>
              <a:t>uma coordenação dedicada ao desenvolvimento educacional e EAD que atue nos projetos de forma orgânica à Escola e parceira com os atores </a:t>
            </a:r>
            <a:r>
              <a:rPr lang="pt-BR" sz="2400" dirty="0" smtClean="0"/>
              <a:t>internos e externos demandantes.</a:t>
            </a:r>
          </a:p>
          <a:p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Garantir </a:t>
            </a:r>
            <a:r>
              <a:rPr lang="pt-BR" sz="2400" dirty="0"/>
              <a:t>a sustentabilidade das atividades hoje realizadas pelas equipes EAD e a incorporação de novas atividades numa perspectiva mais </a:t>
            </a:r>
            <a:r>
              <a:rPr lang="pt-BR" sz="2400" dirty="0" smtClean="0"/>
              <a:t>abrangente que atenda às demandas do ensino presencial.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65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7235981" cy="3385651"/>
          </a:xfrm>
        </p:spPr>
        <p:txBody>
          <a:bodyPr/>
          <a:lstStyle/>
          <a:p>
            <a:r>
              <a:rPr lang="pt-BR" sz="6000" dirty="0" smtClean="0"/>
              <a:t>Questões Estratégicas – Stricto Sensu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7107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1 </a:t>
            </a:r>
            <a:r>
              <a:rPr lang="pt-BR" b="1" dirty="0"/>
              <a:t>– </a:t>
            </a:r>
            <a:r>
              <a:rPr lang="pt-BR" b="1" dirty="0" smtClean="0"/>
              <a:t>Construção </a:t>
            </a:r>
            <a:r>
              <a:rPr lang="pt-BR" b="1" dirty="0"/>
              <a:t>de um Projeto Político-Institucional para o Stricto </a:t>
            </a:r>
            <a:r>
              <a:rPr lang="pt-BR" b="1" dirty="0" smtClean="0"/>
              <a:t>Sensu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Promoção do debate sobre a necessidade de um PPP para o SS com a definição dos objetivos estratégicos de </a:t>
            </a:r>
            <a:r>
              <a:rPr lang="pt-BR" dirty="0"/>
              <a:t>cada </a:t>
            </a:r>
            <a:r>
              <a:rPr lang="pt-BR" dirty="0" smtClean="0"/>
              <a:t>Programa bem como </a:t>
            </a:r>
            <a:r>
              <a:rPr lang="pt-BR" dirty="0"/>
              <a:t>a articulação entre os </a:t>
            </a:r>
            <a:r>
              <a:rPr lang="pt-BR" dirty="0" smtClean="0"/>
              <a:t>mesmos – Colégio de Doutores fevereiro de 2014.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Avanços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900" dirty="0" smtClean="0"/>
              <a:t>Discussão das diretrizes e fluxos para os Programas e Cursos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900" dirty="0" smtClean="0"/>
              <a:t>Planejamento Orçamentário Participativo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900" dirty="0" smtClean="0"/>
              <a:t>Critérios de credenciamento e orientadores debatidos e pactuados - CPG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900" dirty="0" smtClean="0"/>
              <a:t>Divulgação das informações dos Programas e Cursos – Portal Ensino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1900" dirty="0" smtClean="0"/>
              <a:t>Reorganização de processos da gestão acadêmica</a:t>
            </a:r>
          </a:p>
          <a:p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191683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687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1 </a:t>
            </a:r>
            <a:r>
              <a:rPr lang="pt-BR" b="1" dirty="0"/>
              <a:t>– </a:t>
            </a:r>
            <a:r>
              <a:rPr lang="pt-BR" b="1" dirty="0" smtClean="0"/>
              <a:t>Construção </a:t>
            </a:r>
            <a:r>
              <a:rPr lang="pt-BR" b="1" dirty="0"/>
              <a:t>de um Projeto Político-Institucional para o Stricto </a:t>
            </a:r>
            <a:r>
              <a:rPr lang="pt-BR" b="1" dirty="0" smtClean="0"/>
              <a:t>Sensu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Avanços PSP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Definição </a:t>
            </a:r>
            <a:r>
              <a:rPr lang="pt-BR" sz="2400" dirty="0"/>
              <a:t>de uma proposta de reestruturação curricular para o mestrado </a:t>
            </a:r>
            <a:r>
              <a:rPr lang="pt-BR" sz="2400" dirty="0" smtClean="0"/>
              <a:t>acadêmico (2014)</a:t>
            </a:r>
            <a:endParaRPr lang="pt-B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/>
              <a:t>Revisão do Regimento Interno do PSP (2014)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Eleição da Coordenação e docentes participantes da CPG (2016)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Explicitação das atribuições das coordenações e da CPG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Explicitação dos critérios para credenciamento docente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Incorporação das regras e orientações para o mestrado profissional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/>
              <a:t>Revisão e atualização das regras acadêmicas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Processo de discussão para reestruturação das áreas – retomado em 2016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069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1 </a:t>
            </a:r>
            <a:r>
              <a:rPr lang="pt-BR" b="1" dirty="0"/>
              <a:t>– </a:t>
            </a:r>
            <a:r>
              <a:rPr lang="pt-BR" b="1" dirty="0" smtClean="0"/>
              <a:t>Construção </a:t>
            </a:r>
            <a:r>
              <a:rPr lang="pt-BR" b="1" dirty="0"/>
              <a:t>de um Projeto Político-Institucional para o Stricto </a:t>
            </a:r>
            <a:r>
              <a:rPr lang="pt-BR" b="1" dirty="0" smtClean="0"/>
              <a:t>Sensu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Avanços PSPMA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Processo de revisão curricular, atualização das linhas de pesquisa, incorporação e revisão do credenciamento de docentes conforme regras do Regimento do PSPMA (2015)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Diagnóstico situacional e proposta de reestruturação com incorporação de novos docentes e linhas de pesquisa (2016)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400" dirty="0" smtClean="0"/>
              <a:t>Incorporação de docentes que atuam em linhas de pesquisa da área de Saneamento (2016)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536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1 </a:t>
            </a:r>
            <a:r>
              <a:rPr lang="pt-BR" b="1" dirty="0"/>
              <a:t>– </a:t>
            </a:r>
            <a:r>
              <a:rPr lang="pt-BR" b="1" dirty="0" smtClean="0"/>
              <a:t>Construção </a:t>
            </a:r>
            <a:r>
              <a:rPr lang="pt-BR" b="1" dirty="0"/>
              <a:t>de um Projeto Político-Institucional para o Stricto </a:t>
            </a:r>
            <a:r>
              <a:rPr lang="pt-BR" b="1" dirty="0" smtClean="0"/>
              <a:t>Sensu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Avanços Mestrado Profissional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Regimento no âmbito dos Programas (2014 – PSP).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Diretrizes com a definição dos fluxos para apreciação das demandas </a:t>
            </a:r>
            <a:r>
              <a:rPr lang="pt-BR" dirty="0" smtClean="0"/>
              <a:t>de novos cursos e ofertas (2014).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191683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345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1 </a:t>
            </a:r>
            <a:r>
              <a:rPr lang="pt-BR" b="1" dirty="0"/>
              <a:t>– </a:t>
            </a:r>
            <a:r>
              <a:rPr lang="pt-BR" b="1" dirty="0" smtClean="0"/>
              <a:t>Construção </a:t>
            </a:r>
            <a:r>
              <a:rPr lang="pt-BR" b="1" dirty="0"/>
              <a:t>de um Projeto Político-Institucional para o Stricto </a:t>
            </a:r>
            <a:r>
              <a:rPr lang="pt-BR" b="1" dirty="0" smtClean="0"/>
              <a:t>Sensu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Desdobramentos necessários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Revisão das linhas de pesquisa no âmbito de cada Programa – parceria com Vice de Pesquisa.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Repensar a concepção do Mestrado Profissional na Escola e avançar numa política de oferta.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Definir parâmetros para pagamento de cursos em parceria institucional, em especial os mestrados profissionais.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Avançar nos mecanismos de avaliação dos cursos e acompanhamento dos indicadores de ensino.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Pensar estratégias e mecanismos concretos para inserção de docentes nos Programas SS e incentivos para colaboração.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191683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637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</a:rPr>
              <a:t>Desafios que se apresentavam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219200" y="1340768"/>
            <a:ext cx="7467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pt-BR" sz="2800" b="1" dirty="0" smtClean="0">
                <a:solidFill>
                  <a:schemeClr val="tx1"/>
                </a:solidFill>
              </a:rPr>
              <a:t>NO LATO SENSU</a:t>
            </a:r>
          </a:p>
          <a:p>
            <a:pPr lvl="0" algn="l"/>
            <a:endParaRPr lang="pt-BR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Distorções </a:t>
            </a:r>
            <a:r>
              <a:rPr lang="pt-BR" sz="2800" dirty="0">
                <a:solidFill>
                  <a:schemeClr val="tx1"/>
                </a:solidFill>
              </a:rPr>
              <a:t>no modelo de </a:t>
            </a:r>
            <a:r>
              <a:rPr lang="pt-BR" sz="2800" dirty="0" smtClean="0">
                <a:solidFill>
                  <a:schemeClr val="tx1"/>
                </a:solidFill>
              </a:rPr>
              <a:t>governança, com mecanismos frágeis para </a:t>
            </a:r>
            <a:r>
              <a:rPr lang="pt-BR" sz="2800" dirty="0">
                <a:solidFill>
                  <a:schemeClr val="tx1"/>
                </a:solidFill>
              </a:rPr>
              <a:t>o monitoramento e avaliação dos cursos ofertados e para estabelecimento de critérios para a estruturação da oferta. </a:t>
            </a:r>
            <a:endParaRPr lang="pt-BR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</a:rPr>
              <a:t>C</a:t>
            </a:r>
            <a:r>
              <a:rPr lang="pt-BR" sz="2800" dirty="0" smtClean="0">
                <a:solidFill>
                  <a:schemeClr val="tx1"/>
                </a:solidFill>
              </a:rPr>
              <a:t>onfiguração </a:t>
            </a:r>
            <a:r>
              <a:rPr lang="pt-BR" sz="2800" dirty="0">
                <a:solidFill>
                  <a:schemeClr val="tx1"/>
                </a:solidFill>
              </a:rPr>
              <a:t>de duas áreas </a:t>
            </a:r>
            <a:r>
              <a:rPr lang="pt-BR" sz="2800" dirty="0" smtClean="0">
                <a:solidFill>
                  <a:schemeClr val="tx1"/>
                </a:solidFill>
              </a:rPr>
              <a:t>concorrentes, </a:t>
            </a:r>
            <a:r>
              <a:rPr lang="pt-BR" sz="2800" dirty="0">
                <a:solidFill>
                  <a:schemeClr val="tx1"/>
                </a:solidFill>
              </a:rPr>
              <a:t>uma para o ensino presencial e outra para o ensino EAD, com lógicas e modelos </a:t>
            </a:r>
            <a:r>
              <a:rPr lang="pt-BR" sz="2800" dirty="0" smtClean="0">
                <a:solidFill>
                  <a:schemeClr val="tx1"/>
                </a:solidFill>
              </a:rPr>
              <a:t>diferenciados.</a:t>
            </a:r>
            <a:endParaRPr lang="pt-BR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2 </a:t>
            </a:r>
            <a:r>
              <a:rPr lang="pt-BR" b="1" dirty="0"/>
              <a:t>– </a:t>
            </a:r>
            <a:r>
              <a:rPr lang="pt-BR" b="1" dirty="0" smtClean="0"/>
              <a:t>Avaliação da CAPES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Realização de discussões com o objetivo de aprofundar o debate sobre os critérios de avaliação da CAPES e constituir uma agenda propositiva.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Três mesas na ENSP, uma apresentação no Congresso da </a:t>
            </a:r>
            <a:r>
              <a:rPr lang="pt-BR" dirty="0" err="1" smtClean="0">
                <a:solidFill>
                  <a:schemeClr val="tx1"/>
                </a:solidFill>
              </a:rPr>
              <a:t>Abrasco</a:t>
            </a:r>
            <a:r>
              <a:rPr lang="pt-BR" dirty="0" smtClean="0">
                <a:solidFill>
                  <a:schemeClr val="tx1"/>
                </a:solidFill>
              </a:rPr>
              <a:t> e uma apresentação na Câmara Técnica de Ensino Fiocruz.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Apresentação de dois documentos institucionais de posicionamento e propostas para a avaliação no âmbito do Fórum de Coordenadores da </a:t>
            </a:r>
            <a:r>
              <a:rPr lang="pt-BR" dirty="0" err="1" smtClean="0">
                <a:solidFill>
                  <a:schemeClr val="tx1"/>
                </a:solidFill>
              </a:rPr>
              <a:t>Abrasco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191683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426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2 </a:t>
            </a:r>
            <a:r>
              <a:rPr lang="pt-BR" b="1" dirty="0"/>
              <a:t>– </a:t>
            </a:r>
            <a:r>
              <a:rPr lang="pt-BR" b="1" dirty="0" smtClean="0"/>
              <a:t>Avaliação da CAPES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</a:rPr>
              <a:t>Avanços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Aprofundamento do debate no âmbito da ENSP e constituição de um posicionamento institucional de crítica ao modelo de avaliação, estabelecendo uma liderança no Fórum de Coordenadores.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Maior abertura dos Programas para a definição de critérios menos restritivos e aceitação de Programas com diferentes portes e missões no âmbito da Escola.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</a:rPr>
              <a:t>Desdobramentos necessários</a:t>
            </a:r>
            <a:endParaRPr lang="pt-BR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Manter o debate no Fórum e junto a Coordenação de Área da CAPES com vistas a definir critérios mais qualitativos no processo de avaliação.</a:t>
            </a:r>
          </a:p>
        </p:txBody>
      </p:sp>
      <p:sp>
        <p:nvSpPr>
          <p:cNvPr id="2" name="Retângulo 1"/>
          <p:cNvSpPr/>
          <p:nvPr/>
        </p:nvSpPr>
        <p:spPr>
          <a:xfrm>
            <a:off x="755576" y="191683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669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2564904"/>
            <a:ext cx="7235981" cy="3385651"/>
          </a:xfrm>
        </p:spPr>
        <p:txBody>
          <a:bodyPr/>
          <a:lstStyle/>
          <a:p>
            <a:pPr algn="r"/>
            <a:r>
              <a:rPr lang="pt-BR" sz="7200" dirty="0" smtClean="0"/>
              <a:t>Balanço e Perspectivas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26203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39445465"/>
              </p:ext>
            </p:extLst>
          </p:nvPr>
        </p:nvGraphicFramePr>
        <p:xfrm>
          <a:off x="1475656" y="3068960"/>
          <a:ext cx="6096000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771801" y="5631922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SECA LATO E STRICTO - SEAC</a:t>
            </a:r>
            <a:endParaRPr lang="pt-BR" sz="2000" b="1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475656" y="404664"/>
            <a:ext cx="64087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DO ENSINO ENSP - 2017</a:t>
            </a:r>
            <a:endParaRPr lang="pt-BR" sz="3200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483768" y="1844824"/>
            <a:ext cx="410445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VDE</a:t>
            </a:r>
          </a:p>
          <a:p>
            <a:pPr algn="ctr"/>
            <a:r>
              <a:rPr lang="pt-BR" sz="3200" b="1" dirty="0" smtClean="0"/>
              <a:t>Colegiado de Ensino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8558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1426"/>
              </p:ext>
            </p:extLst>
          </p:nvPr>
        </p:nvGraphicFramePr>
        <p:xfrm>
          <a:off x="395536" y="995025"/>
          <a:ext cx="8424937" cy="5674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3661045"/>
                <a:gridCol w="1643440"/>
                <a:gridCol w="960212"/>
              </a:tblGrid>
              <a:tr h="8484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Classificação de Despesas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Direção, Vices, </a:t>
                      </a:r>
                      <a:r>
                        <a:rPr lang="pt-BR" sz="1400" b="1" u="none" strike="noStrike" dirty="0" err="1">
                          <a:effectLst/>
                        </a:rPr>
                        <a:t>Deptos</a:t>
                      </a:r>
                      <a:r>
                        <a:rPr lang="pt-BR" sz="1400" b="1" u="none" strike="noStrike" dirty="0">
                          <a:effectLst/>
                        </a:rPr>
                        <a:t>, Núcleos e Periódicos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Total 12 meses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%</a:t>
                      </a:r>
                    </a:p>
                    <a:p>
                      <a:pPr algn="ctr" fontAlgn="b"/>
                      <a:endParaRPr lang="pt-BR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530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Departamentos e Centros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CESTEH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R$ 3.876.517,38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8,5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CLAVES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R$ 236.664,85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CRPHF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R$ 3.822.488,58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8,4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CSEGSF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R$ 2.447.314,34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5,4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DAPS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R$ 642.989,60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DCB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R$ 578.609,28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DCS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R$ 292.932,82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0,6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DEMQS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R$ 248.482,92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0,5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DENSP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R$ 416.438,00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0,9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DIHS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R$ 87.476,06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DSSA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R$ 1.321.693,28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2,9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NAF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R$ 111.921,56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0,2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Direção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GABINETE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R$ 286.406,07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0,6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CCI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R$ 2.190.501,27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4,8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 err="1">
                          <a:effectLst/>
                        </a:rPr>
                        <a:t>Vice-direções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VDEGS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</a:rPr>
                        <a:t>R$ 622.057,05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1,4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 smtClean="0">
                          <a:effectLst/>
                        </a:rPr>
                        <a:t>VDDIG                         </a:t>
                      </a:r>
                      <a:r>
                        <a:rPr lang="pt-BR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1º LUGAR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R$ 17.077.796,12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37,6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VDPI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R$ 1.336.190,99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2,9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VDE                             2º LUGAR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R$ 6.246.098,00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13,7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VDAL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</a:rPr>
                        <a:t>R$ 116.334,80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0,3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u="none" strike="noStrike" dirty="0">
                          <a:effectLst/>
                        </a:rPr>
                        <a:t>Periódicos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RADIS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>
                          <a:effectLst/>
                        </a:rPr>
                        <a:t>R$ 2.407.515,61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5,3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CSP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R$ 1.086.753,83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2,4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71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 smtClean="0">
                          <a:effectLst/>
                        </a:rPr>
                        <a:t>R</a:t>
                      </a:r>
                      <a:r>
                        <a:rPr lang="pt-BR" sz="1400" u="none" strike="noStrike" dirty="0">
                          <a:effectLst/>
                        </a:rPr>
                        <a:t>$    45.453.182,41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100,0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18864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ORÇAMENTO ENSP – 2016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545657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Gráfico demonstrativo do orçamento/rubricas - 2016</a:t>
            </a:r>
            <a:endParaRPr lang="pt-BR" sz="4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19531"/>
              </p:ext>
            </p:extLst>
          </p:nvPr>
        </p:nvGraphicFramePr>
        <p:xfrm>
          <a:off x="822722" y="1846264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0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39000" cy="1143000"/>
          </a:xfrm>
        </p:spPr>
        <p:txBody>
          <a:bodyPr/>
          <a:lstStyle/>
          <a:p>
            <a:pPr algn="ctr"/>
            <a:r>
              <a:rPr lang="pt-BR" sz="3600" dirty="0" smtClean="0"/>
              <a:t>Distribuição de terceirização por área - 2016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294910"/>
              </p:ext>
            </p:extLst>
          </p:nvPr>
        </p:nvGraphicFramePr>
        <p:xfrm>
          <a:off x="606669" y="1846263"/>
          <a:ext cx="8285811" cy="482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572000" y="234888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3 </a:t>
            </a:r>
            <a:r>
              <a:rPr lang="pt-BR" sz="1600" b="1" dirty="0" err="1" smtClean="0">
                <a:solidFill>
                  <a:schemeClr val="bg1"/>
                </a:solidFill>
              </a:rPr>
              <a:t>prof</a:t>
            </a:r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53816" y="4920530"/>
            <a:ext cx="8640000" cy="1900175"/>
          </a:xfrm>
          <a:prstGeom prst="rect">
            <a:avLst/>
          </a:prstGeom>
          <a:solidFill>
            <a:srgbClr val="CCD1C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0" tIns="0" rIns="0" bIns="0" rtlCol="0" anchor="t" anchorCtr="0"/>
          <a:lstStyle/>
          <a:p>
            <a:pPr algn="ctr" defTabSz="457200">
              <a:spcAft>
                <a:spcPts val="300"/>
              </a:spcAft>
            </a:pP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4826" y="2767912"/>
            <a:ext cx="8640000" cy="1805013"/>
          </a:xfrm>
          <a:prstGeom prst="rect">
            <a:avLst/>
          </a:prstGeom>
          <a:solidFill>
            <a:srgbClr val="CBDDE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>
              <a:spcAft>
                <a:spcPts val="300"/>
              </a:spcAft>
            </a:pP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051" y="369958"/>
            <a:ext cx="8640000" cy="2099777"/>
          </a:xfrm>
          <a:prstGeom prst="rect">
            <a:avLst/>
          </a:prstGeom>
          <a:solidFill>
            <a:srgbClr val="FFE6E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>
              <a:spcAft>
                <a:spcPts val="300"/>
              </a:spcAft>
            </a:pP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3800" y="45619"/>
            <a:ext cx="8433076" cy="315793"/>
          </a:xfrm>
          <a:ln>
            <a:noFill/>
          </a:ln>
        </p:spPr>
        <p:txBody>
          <a:bodyPr wrap="none" lIns="0" tIns="0" rIns="0" bIns="0"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900" b="1" dirty="0" smtClean="0"/>
              <a:t>ESCOLA NACIONAL DE SAÚDE PÚBLICA SÉRGIO AROUCA - FUNDAÇÃO OSWALDO CRUZ</a:t>
            </a:r>
            <a:br>
              <a:rPr lang="en-US" sz="900" b="1" dirty="0" smtClean="0"/>
            </a:br>
            <a:r>
              <a:rPr lang="en-US" sz="900" b="1" dirty="0" smtClean="0"/>
              <a:t> </a:t>
            </a:r>
            <a:r>
              <a:rPr lang="en-US" sz="800" b="1" dirty="0" smtClean="0"/>
              <a:t>PLANO DE DESENVOLVIMENTO INSTITUCIONAL - DIRETRIZES PARA O ENSINO (MAPA ESTRATÉGICO)</a:t>
            </a:r>
            <a:endParaRPr lang="en-US" sz="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70313" y="5006103"/>
            <a:ext cx="1609399" cy="172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TECNOLOGIAS EDUCACIONAIS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Aperfeiçoar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Plataformas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Ensino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Estruturar</a:t>
            </a:r>
            <a:r>
              <a:rPr lang="en-US" sz="1000" b="1" dirty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setor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desenvolvimento</a:t>
            </a:r>
            <a:r>
              <a:rPr lang="en-US" sz="1000" b="1" dirty="0" smtClean="0">
                <a:solidFill>
                  <a:prstClr val="white"/>
                </a:solidFill>
              </a:rPr>
              <a:t> de material </a:t>
            </a:r>
            <a:r>
              <a:rPr lang="en-US" sz="1000" b="1" dirty="0" err="1" smtClean="0">
                <a:solidFill>
                  <a:prstClr val="white"/>
                </a:solidFill>
              </a:rPr>
              <a:t>didático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Desenvolver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pesquisa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práticas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educacionais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</a:p>
          <a:p>
            <a:pPr marL="72000" indent="-61200" algn="ctr" defTabSz="457200">
              <a:spcAft>
                <a:spcPts val="300"/>
              </a:spcAft>
              <a:buFont typeface="Arial"/>
              <a:buChar char="•"/>
            </a:pPr>
            <a:endParaRPr lang="en-US" sz="1050" b="1" dirty="0" smtClean="0">
              <a:solidFill>
                <a:prstClr val="white"/>
              </a:solidFill>
            </a:endParaRPr>
          </a:p>
          <a:p>
            <a:pPr marL="72000" indent="-61200" algn="ctr" defTabSz="457200">
              <a:spcAft>
                <a:spcPts val="300"/>
              </a:spcAft>
              <a:buFont typeface="Arial"/>
              <a:buChar char="•"/>
            </a:pPr>
            <a:endParaRPr lang="en-US" sz="1050" b="1" dirty="0">
              <a:solidFill>
                <a:prstClr val="white"/>
              </a:solidFill>
            </a:endParaRPr>
          </a:p>
          <a:p>
            <a:pPr marL="72000" indent="-61200" algn="ctr" defTabSz="457200">
              <a:spcAft>
                <a:spcPts val="300"/>
              </a:spcAft>
              <a:buFont typeface="Arial"/>
              <a:buChar char="•"/>
            </a:pPr>
            <a:endParaRPr lang="en-US" sz="1050" b="1" dirty="0" smtClean="0">
              <a:solidFill>
                <a:prstClr val="white"/>
              </a:solidFill>
            </a:endParaRPr>
          </a:p>
          <a:p>
            <a:pPr marL="72000" indent="-61200" algn="ctr" defTabSz="457200">
              <a:spcAft>
                <a:spcPts val="300"/>
              </a:spcAft>
              <a:buFont typeface="Arial"/>
              <a:buChar char="•"/>
            </a:pPr>
            <a:endParaRPr lang="en-US" sz="1050" b="1" dirty="0">
              <a:solidFill>
                <a:prstClr val="white"/>
              </a:solidFill>
            </a:endParaRPr>
          </a:p>
          <a:p>
            <a:pPr marL="72000" indent="-61200" algn="ctr" defTabSz="457200">
              <a:spcAft>
                <a:spcPts val="300"/>
              </a:spcAft>
              <a:buFont typeface="Arial"/>
              <a:buChar char="•"/>
            </a:pPr>
            <a:endParaRPr lang="en-US" sz="1050" b="1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96209" y="5006103"/>
            <a:ext cx="1622694" cy="172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DESENVOLVIMENTO E FORMAÇÃO DOCENTE</a:t>
            </a:r>
            <a:endParaRPr lang="en-US" sz="1050" b="1" dirty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Política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incentivo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à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reinserção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docente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Desenvolver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parcerias</a:t>
            </a:r>
            <a:r>
              <a:rPr lang="en-US" sz="1000" b="1" dirty="0" smtClean="0">
                <a:solidFill>
                  <a:prstClr val="white"/>
                </a:solidFill>
              </a:rPr>
              <a:t> com </a:t>
            </a:r>
            <a:r>
              <a:rPr lang="en-US" sz="1000" b="1" dirty="0" err="1" smtClean="0">
                <a:solidFill>
                  <a:prstClr val="white"/>
                </a:solidFill>
              </a:rPr>
              <a:t>instituições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excelência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áreas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estratégicas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Ofertar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>
                <a:solidFill>
                  <a:prstClr val="white"/>
                </a:solidFill>
              </a:rPr>
              <a:t>f</a:t>
            </a:r>
            <a:r>
              <a:rPr lang="en-US" sz="1000" b="1" dirty="0" err="1" smtClean="0">
                <a:solidFill>
                  <a:prstClr val="white"/>
                </a:solidFill>
              </a:rPr>
              <a:t>ormação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pedagógica</a:t>
            </a:r>
            <a:endParaRPr lang="en-US" sz="1000" b="1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08104" y="5006103"/>
            <a:ext cx="1539244" cy="172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GESTÃO DO ENSINO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900" b="1" dirty="0" err="1" smtClean="0">
                <a:solidFill>
                  <a:prstClr val="white"/>
                </a:solidFill>
              </a:rPr>
              <a:t>Aperfeiçoar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  <a:r>
              <a:rPr lang="en-US" sz="900" b="1" dirty="0" err="1" smtClean="0">
                <a:solidFill>
                  <a:prstClr val="white"/>
                </a:solidFill>
              </a:rPr>
              <a:t>sistemática</a:t>
            </a:r>
            <a:r>
              <a:rPr lang="en-US" sz="900" b="1" dirty="0" smtClean="0">
                <a:solidFill>
                  <a:prstClr val="white"/>
                </a:solidFill>
              </a:rPr>
              <a:t> de </a:t>
            </a:r>
            <a:r>
              <a:rPr lang="en-US" sz="900" b="1" dirty="0" err="1" smtClean="0">
                <a:solidFill>
                  <a:prstClr val="white"/>
                </a:solidFill>
              </a:rPr>
              <a:t>monitoramento</a:t>
            </a:r>
            <a:r>
              <a:rPr lang="en-US" sz="900" b="1" dirty="0" smtClean="0">
                <a:solidFill>
                  <a:prstClr val="white"/>
                </a:solidFill>
              </a:rPr>
              <a:t> e </a:t>
            </a:r>
            <a:r>
              <a:rPr lang="en-US" sz="900" b="1" dirty="0" err="1" smtClean="0">
                <a:solidFill>
                  <a:prstClr val="white"/>
                </a:solidFill>
              </a:rPr>
              <a:t>avaliação</a:t>
            </a:r>
            <a:endParaRPr lang="en-US" sz="9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900" b="1" dirty="0" err="1" smtClean="0">
                <a:solidFill>
                  <a:prstClr val="white"/>
                </a:solidFill>
              </a:rPr>
              <a:t>Implantar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  <a:r>
              <a:rPr lang="en-US" sz="900" b="1" dirty="0" err="1">
                <a:solidFill>
                  <a:prstClr val="white"/>
                </a:solidFill>
              </a:rPr>
              <a:t>a</a:t>
            </a:r>
            <a:r>
              <a:rPr lang="en-US" sz="900" b="1" dirty="0" err="1" smtClean="0">
                <a:solidFill>
                  <a:prstClr val="white"/>
                </a:solidFill>
              </a:rPr>
              <a:t>companhamento</a:t>
            </a:r>
            <a:r>
              <a:rPr lang="en-US" sz="900" b="1" dirty="0" smtClean="0">
                <a:solidFill>
                  <a:prstClr val="white"/>
                </a:solidFill>
              </a:rPr>
              <a:t> de </a:t>
            </a:r>
            <a:r>
              <a:rPr lang="en-US" sz="900" b="1" dirty="0" err="1" smtClean="0">
                <a:solidFill>
                  <a:prstClr val="white"/>
                </a:solidFill>
              </a:rPr>
              <a:t>projetos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900" b="1" dirty="0" err="1" smtClean="0">
                <a:solidFill>
                  <a:prstClr val="white"/>
                </a:solidFill>
              </a:rPr>
              <a:t>Desenvolver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  <a:r>
              <a:rPr lang="en-US" sz="900" b="1" dirty="0" err="1" smtClean="0">
                <a:solidFill>
                  <a:prstClr val="white"/>
                </a:solidFill>
              </a:rPr>
              <a:t>área</a:t>
            </a:r>
            <a:r>
              <a:rPr lang="en-US" sz="900" b="1" dirty="0" smtClean="0">
                <a:solidFill>
                  <a:prstClr val="white"/>
                </a:solidFill>
              </a:rPr>
              <a:t> para </a:t>
            </a:r>
            <a:r>
              <a:rPr lang="en-US" sz="900" b="1" dirty="0" err="1" smtClean="0">
                <a:solidFill>
                  <a:prstClr val="white"/>
                </a:solidFill>
              </a:rPr>
              <a:t>apoio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  <a:r>
              <a:rPr lang="en-US" sz="900" b="1" dirty="0" err="1" smtClean="0">
                <a:solidFill>
                  <a:prstClr val="white"/>
                </a:solidFill>
              </a:rPr>
              <a:t>ao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  <a:r>
              <a:rPr lang="en-US" sz="900" b="1" dirty="0" err="1" smtClean="0">
                <a:solidFill>
                  <a:prstClr val="white"/>
                </a:solidFill>
              </a:rPr>
              <a:t>planejamento</a:t>
            </a:r>
            <a:r>
              <a:rPr lang="en-US" sz="900" b="1" dirty="0" smtClean="0">
                <a:solidFill>
                  <a:prstClr val="white"/>
                </a:solidFill>
              </a:rPr>
              <a:t>, </a:t>
            </a:r>
            <a:r>
              <a:rPr lang="en-US" sz="900" b="1" dirty="0" err="1" smtClean="0">
                <a:solidFill>
                  <a:prstClr val="white"/>
                </a:solidFill>
              </a:rPr>
              <a:t>execução</a:t>
            </a:r>
            <a:r>
              <a:rPr lang="en-US" sz="900" b="1" dirty="0" smtClean="0">
                <a:solidFill>
                  <a:prstClr val="white"/>
                </a:solidFill>
              </a:rPr>
              <a:t> e </a:t>
            </a:r>
            <a:r>
              <a:rPr lang="en-US" sz="900" b="1" dirty="0" err="1" smtClean="0">
                <a:solidFill>
                  <a:prstClr val="white"/>
                </a:solidFill>
              </a:rPr>
              <a:t>prestação</a:t>
            </a:r>
            <a:r>
              <a:rPr lang="en-US" sz="900" b="1" dirty="0" smtClean="0">
                <a:solidFill>
                  <a:prstClr val="white"/>
                </a:solidFill>
              </a:rPr>
              <a:t> de </a:t>
            </a:r>
            <a:r>
              <a:rPr lang="en-US" sz="900" b="1" dirty="0" err="1" smtClean="0">
                <a:solidFill>
                  <a:prstClr val="white"/>
                </a:solidFill>
              </a:rPr>
              <a:t>contas</a:t>
            </a:r>
            <a:r>
              <a:rPr lang="en-US" sz="900" b="1" dirty="0" smtClean="0">
                <a:solidFill>
                  <a:prstClr val="white"/>
                </a:solidFill>
              </a:rPr>
              <a:t> </a:t>
            </a:r>
          </a:p>
          <a:p>
            <a:pPr marL="72000" indent="-61200" defTabSz="457200">
              <a:spcAft>
                <a:spcPts val="300"/>
              </a:spcAft>
              <a:buFont typeface="Arial"/>
              <a:buChar char="•"/>
            </a:pPr>
            <a:endParaRPr lang="en-US" sz="1000" b="1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64288" y="5006103"/>
            <a:ext cx="1612588" cy="172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 APOIO AO ENSINO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Fortalacer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serviços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Biblioteca</a:t>
            </a:r>
            <a:r>
              <a:rPr lang="en-US" sz="1000" b="1" dirty="0" smtClean="0">
                <a:solidFill>
                  <a:prstClr val="white"/>
                </a:solidFill>
              </a:rPr>
              <a:t> – </a:t>
            </a:r>
            <a:r>
              <a:rPr lang="en-US" sz="1000" b="1" dirty="0" err="1" smtClean="0">
                <a:solidFill>
                  <a:prstClr val="white"/>
                </a:solidFill>
              </a:rPr>
              <a:t>Projeto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Normalização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Aperfeiçoar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serviços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apoio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aos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cursos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</a:rPr>
              <a:t>Novo </a:t>
            </a:r>
            <a:r>
              <a:rPr lang="en-US" sz="1000" b="1" dirty="0" err="1" smtClean="0">
                <a:solidFill>
                  <a:prstClr val="white"/>
                </a:solidFill>
              </a:rPr>
              <a:t>Sistema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Gestão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Acadêmica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Secretaria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Acadêmica</a:t>
            </a:r>
            <a:r>
              <a:rPr lang="en-US" sz="1000" b="1" dirty="0" smtClean="0">
                <a:solidFill>
                  <a:prstClr val="white"/>
                </a:solidFill>
              </a:rPr>
              <a:t> “</a:t>
            </a:r>
            <a:r>
              <a:rPr lang="en-US" sz="1000" b="1" dirty="0" err="1" smtClean="0">
                <a:solidFill>
                  <a:prstClr val="white"/>
                </a:solidFill>
              </a:rPr>
              <a:t>integrada</a:t>
            </a:r>
            <a:r>
              <a:rPr lang="en-US" sz="1000" b="1" dirty="0" smtClean="0">
                <a:solidFill>
                  <a:prstClr val="white"/>
                </a:solidFill>
              </a:rPr>
              <a:t>”</a:t>
            </a:r>
            <a:endParaRPr lang="en-US" sz="1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0313" y="2831479"/>
            <a:ext cx="1980000" cy="1656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PROGRAMAS DE FORMAÇÃO PARA A PESQUISA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Reestruturar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currículos</a:t>
            </a:r>
            <a:r>
              <a:rPr lang="en-US" sz="1000" b="1" dirty="0" smtClean="0">
                <a:solidFill>
                  <a:prstClr val="white"/>
                </a:solidFill>
              </a:rPr>
              <a:t> com </a:t>
            </a:r>
            <a:r>
              <a:rPr lang="en-US" sz="1000" b="1" dirty="0" err="1" smtClean="0">
                <a:solidFill>
                  <a:prstClr val="white"/>
                </a:solidFill>
              </a:rPr>
              <a:t>horizonte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formativo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seis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anos</a:t>
            </a:r>
            <a:endParaRPr lang="en-US" sz="1000" b="1" dirty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Revisão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alinhamento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Áreas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Concentração</a:t>
            </a:r>
            <a:r>
              <a:rPr lang="en-US" sz="1000" b="1" dirty="0" smtClean="0">
                <a:solidFill>
                  <a:prstClr val="white"/>
                </a:solidFill>
              </a:rPr>
              <a:t>, </a:t>
            </a:r>
            <a:r>
              <a:rPr lang="en-US" sz="1000" b="1" dirty="0" err="1">
                <a:solidFill>
                  <a:prstClr val="white"/>
                </a:solidFill>
              </a:rPr>
              <a:t>l</a:t>
            </a:r>
            <a:r>
              <a:rPr lang="en-US" sz="1000" b="1" dirty="0" err="1" smtClean="0">
                <a:solidFill>
                  <a:prstClr val="white"/>
                </a:solidFill>
              </a:rPr>
              <a:t>inhas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>
                <a:solidFill>
                  <a:prstClr val="white"/>
                </a:solidFill>
              </a:rPr>
              <a:t>g</a:t>
            </a:r>
            <a:r>
              <a:rPr lang="en-US" sz="1000" b="1" dirty="0" err="1" smtClean="0">
                <a:solidFill>
                  <a:prstClr val="white"/>
                </a:solidFill>
              </a:rPr>
              <a:t>rupos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>
                <a:solidFill>
                  <a:prstClr val="white"/>
                </a:solidFill>
              </a:rPr>
              <a:t>p</a:t>
            </a:r>
            <a:r>
              <a:rPr lang="en-US" sz="1000" b="1" dirty="0" err="1" smtClean="0">
                <a:solidFill>
                  <a:prstClr val="white"/>
                </a:solidFill>
              </a:rPr>
              <a:t>esquisa</a:t>
            </a:r>
            <a:r>
              <a:rPr lang="en-US" sz="1000" b="1" dirty="0" smtClean="0">
                <a:solidFill>
                  <a:prstClr val="white"/>
                </a:solidFill>
              </a:rPr>
              <a:t> (e </a:t>
            </a:r>
            <a:r>
              <a:rPr lang="en-US" sz="1000" b="1" dirty="0" err="1" smtClean="0">
                <a:solidFill>
                  <a:prstClr val="white"/>
                </a:solidFill>
              </a:rPr>
              <a:t>Programas</a:t>
            </a:r>
            <a:r>
              <a:rPr lang="en-US" sz="1000" b="1" dirty="0" smtClean="0">
                <a:solidFill>
                  <a:prstClr val="white"/>
                </a:solidFill>
              </a:rPr>
              <a:t>!)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endParaRPr lang="en-US" sz="1000" b="1" dirty="0" smtClean="0">
              <a:solidFill>
                <a:prstClr val="white"/>
              </a:solidFill>
            </a:endParaRPr>
          </a:p>
          <a:p>
            <a:pPr marL="72000" indent="-61200" defTabSz="457200">
              <a:spcAft>
                <a:spcPts val="300"/>
              </a:spcAft>
              <a:buFont typeface="Arial"/>
              <a:buChar char="•"/>
            </a:pPr>
            <a:endParaRPr lang="en-US" sz="1000" b="1" dirty="0" smtClean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17258" y="2822981"/>
            <a:ext cx="1980000" cy="1656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PROGRAMAS DE MESTRADO PROFISSIONAL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Consolidar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>
                <a:solidFill>
                  <a:prstClr val="white"/>
                </a:solidFill>
              </a:rPr>
              <a:t>p</a:t>
            </a:r>
            <a:r>
              <a:rPr lang="en-US" sz="1000" b="1" dirty="0" err="1" smtClean="0">
                <a:solidFill>
                  <a:prstClr val="white"/>
                </a:solidFill>
              </a:rPr>
              <a:t>rogramas</a:t>
            </a:r>
            <a:r>
              <a:rPr lang="en-US" sz="1000" b="1" dirty="0" smtClean="0">
                <a:solidFill>
                  <a:prstClr val="white"/>
                </a:solidFill>
              </a:rPr>
              <a:t> com </a:t>
            </a:r>
            <a:r>
              <a:rPr lang="en-US" sz="1000" b="1" dirty="0" err="1" smtClean="0">
                <a:solidFill>
                  <a:prstClr val="white"/>
                </a:solidFill>
              </a:rPr>
              <a:t>oferta</a:t>
            </a:r>
            <a:r>
              <a:rPr lang="en-US" sz="1000" b="1" dirty="0" smtClean="0">
                <a:solidFill>
                  <a:prstClr val="white"/>
                </a:solidFill>
              </a:rPr>
              <a:t> regular, com base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Áreas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Prática</a:t>
            </a:r>
            <a:r>
              <a:rPr lang="en-US" sz="1000" b="1" dirty="0" smtClean="0">
                <a:solidFill>
                  <a:prstClr val="white"/>
                </a:solidFill>
              </a:rPr>
              <a:t>,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consonância</a:t>
            </a:r>
            <a:r>
              <a:rPr lang="en-US" sz="1000" b="1" dirty="0" smtClean="0">
                <a:solidFill>
                  <a:prstClr val="white"/>
                </a:solidFill>
              </a:rPr>
              <a:t> com </a:t>
            </a:r>
            <a:r>
              <a:rPr lang="en-US" sz="1000" b="1" dirty="0" err="1" smtClean="0">
                <a:solidFill>
                  <a:prstClr val="white"/>
                </a:solidFill>
              </a:rPr>
              <a:t>linhas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grupos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pesquisa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72000" indent="-61200" defTabSz="457200">
              <a:spcAft>
                <a:spcPts val="300"/>
              </a:spcAft>
              <a:buFont typeface="Arial"/>
              <a:buChar char="•"/>
            </a:pPr>
            <a:endParaRPr lang="en-US" sz="1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61540" y="2836658"/>
            <a:ext cx="1980000" cy="1656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PROGRAMAS DE FORMAÇÃO E QUALIFICAÇÃO PROFISSIONAL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Estruturação</a:t>
            </a:r>
            <a:r>
              <a:rPr lang="en-US" sz="1000" b="1" dirty="0" smtClean="0">
                <a:solidFill>
                  <a:prstClr val="white"/>
                </a:solidFill>
              </a:rPr>
              <a:t> da </a:t>
            </a:r>
            <a:r>
              <a:rPr lang="en-US" sz="1000" b="1" dirty="0" err="1" smtClean="0">
                <a:solidFill>
                  <a:prstClr val="white"/>
                </a:solidFill>
              </a:rPr>
              <a:t>oferta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Áreas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Prática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Programas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Formativos</a:t>
            </a:r>
            <a:r>
              <a:rPr lang="en-US" sz="1000" b="1" dirty="0" smtClean="0">
                <a:solidFill>
                  <a:prstClr val="white"/>
                </a:solidFill>
              </a:rPr>
              <a:t>,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consonânia</a:t>
            </a:r>
            <a:r>
              <a:rPr lang="en-US" sz="1000" b="1" dirty="0" smtClean="0">
                <a:solidFill>
                  <a:prstClr val="white"/>
                </a:solidFill>
              </a:rPr>
              <a:t> com </a:t>
            </a:r>
            <a:r>
              <a:rPr lang="en-US" sz="1000" b="1" dirty="0" err="1" smtClean="0">
                <a:solidFill>
                  <a:prstClr val="white"/>
                </a:solidFill>
              </a:rPr>
              <a:t>linhas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grupos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pesquisa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Aperfeiçoar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fluxos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internos</a:t>
            </a:r>
            <a:endParaRPr lang="en-US" sz="1000" b="1" dirty="0" smtClean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0313" y="1376913"/>
            <a:ext cx="4126944" cy="1008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PARCEIROS INSTITUCIONAIS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>
                <a:solidFill>
                  <a:prstClr val="white"/>
                </a:solidFill>
              </a:rPr>
              <a:t>Definir</a:t>
            </a:r>
            <a:r>
              <a:rPr lang="en-US" sz="1000" b="1" dirty="0">
                <a:solidFill>
                  <a:prstClr val="white"/>
                </a:solidFill>
              </a:rPr>
              <a:t> </a:t>
            </a:r>
            <a:r>
              <a:rPr lang="en-US" sz="1000" b="1" dirty="0" err="1">
                <a:solidFill>
                  <a:prstClr val="white"/>
                </a:solidFill>
              </a:rPr>
              <a:t>política</a:t>
            </a:r>
            <a:r>
              <a:rPr lang="en-US" sz="1000" b="1" dirty="0">
                <a:solidFill>
                  <a:prstClr val="white"/>
                </a:solidFill>
              </a:rPr>
              <a:t> de </a:t>
            </a:r>
            <a:r>
              <a:rPr lang="en-US" sz="1000" b="1" dirty="0" err="1">
                <a:solidFill>
                  <a:prstClr val="white"/>
                </a:solidFill>
              </a:rPr>
              <a:t>oferta</a:t>
            </a:r>
            <a:r>
              <a:rPr lang="en-US" sz="1000" b="1" dirty="0">
                <a:solidFill>
                  <a:prstClr val="white"/>
                </a:solidFill>
              </a:rPr>
              <a:t> e </a:t>
            </a:r>
            <a:r>
              <a:rPr lang="en-US" sz="1000" b="1" dirty="0" err="1">
                <a:solidFill>
                  <a:prstClr val="white"/>
                </a:solidFill>
              </a:rPr>
              <a:t>fluxos</a:t>
            </a:r>
            <a:r>
              <a:rPr lang="en-US" sz="1000" b="1" dirty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cooperação</a:t>
            </a:r>
            <a:r>
              <a:rPr lang="en-US" sz="1000" b="1" dirty="0" smtClean="0">
                <a:solidFill>
                  <a:prstClr val="white"/>
                </a:solidFill>
              </a:rPr>
              <a:t> para </a:t>
            </a:r>
            <a:r>
              <a:rPr lang="en-US" sz="1000" b="1" dirty="0" err="1" smtClean="0">
                <a:solidFill>
                  <a:prstClr val="white"/>
                </a:solidFill>
              </a:rPr>
              <a:t>formação</a:t>
            </a:r>
            <a:endParaRPr lang="en-US" sz="1000" b="1" dirty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Fortalecer</a:t>
            </a:r>
            <a:r>
              <a:rPr lang="en-US" sz="1000" b="1" dirty="0" smtClean="0">
                <a:solidFill>
                  <a:prstClr val="white"/>
                </a:solidFill>
              </a:rPr>
              <a:t>  o </a:t>
            </a:r>
            <a:r>
              <a:rPr lang="en-US" sz="1000" b="1" dirty="0" err="1" smtClean="0">
                <a:solidFill>
                  <a:prstClr val="white"/>
                </a:solidFill>
              </a:rPr>
              <a:t>trabalho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rede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parceria</a:t>
            </a:r>
            <a:r>
              <a:rPr lang="en-US" sz="1000" b="1" dirty="0" smtClean="0">
                <a:solidFill>
                  <a:prstClr val="white"/>
                </a:solidFill>
              </a:rPr>
              <a:t> com as </a:t>
            </a:r>
            <a:r>
              <a:rPr lang="en-US" sz="1000" b="1" dirty="0" err="1" smtClean="0">
                <a:solidFill>
                  <a:prstClr val="white"/>
                </a:solidFill>
              </a:rPr>
              <a:t>Escolas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Centros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Formadores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Saúde</a:t>
            </a:r>
            <a:endParaRPr lang="en-US" sz="1000" b="1" dirty="0" smtClean="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59442" y="1369363"/>
            <a:ext cx="4117434" cy="1008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ALUNOS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Desenvolver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programas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formativos</a:t>
            </a:r>
            <a:r>
              <a:rPr lang="en-US" sz="1000" b="1" dirty="0" smtClean="0">
                <a:solidFill>
                  <a:prstClr val="white"/>
                </a:solidFill>
              </a:rPr>
              <a:t> “</a:t>
            </a:r>
            <a:r>
              <a:rPr lang="en-US" sz="1000" b="1" dirty="0" err="1" smtClean="0">
                <a:solidFill>
                  <a:prstClr val="white"/>
                </a:solidFill>
              </a:rPr>
              <a:t>centrados</a:t>
            </a:r>
            <a:r>
              <a:rPr lang="en-US" sz="1000" b="1" dirty="0" smtClean="0">
                <a:solidFill>
                  <a:prstClr val="white"/>
                </a:solidFill>
              </a:rPr>
              <a:t> no </a:t>
            </a:r>
            <a:r>
              <a:rPr lang="en-US" sz="1000" b="1" dirty="0" err="1" smtClean="0">
                <a:solidFill>
                  <a:prstClr val="white"/>
                </a:solidFill>
              </a:rPr>
              <a:t>aluno</a:t>
            </a:r>
            <a:r>
              <a:rPr lang="en-US" sz="1000" b="1" dirty="0" smtClean="0">
                <a:solidFill>
                  <a:prstClr val="white"/>
                </a:solidFill>
              </a:rPr>
              <a:t>” e </a:t>
            </a:r>
            <a:r>
              <a:rPr lang="en-US" sz="1000" b="1" dirty="0" err="1" smtClean="0">
                <a:solidFill>
                  <a:prstClr val="white"/>
                </a:solidFill>
              </a:rPr>
              <a:t>voltados</a:t>
            </a:r>
            <a:r>
              <a:rPr lang="en-US" sz="1000" b="1" dirty="0" smtClean="0">
                <a:solidFill>
                  <a:prstClr val="white"/>
                </a:solidFill>
              </a:rPr>
              <a:t> para o </a:t>
            </a:r>
            <a:r>
              <a:rPr lang="en-US" sz="1000" b="1" dirty="0" err="1" smtClean="0">
                <a:solidFill>
                  <a:prstClr val="white"/>
                </a:solidFill>
              </a:rPr>
              <a:t>processo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trabalho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saúde</a:t>
            </a:r>
            <a:endParaRPr lang="en-US" sz="1000" b="1" dirty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>
                <a:solidFill>
                  <a:prstClr val="white"/>
                </a:solidFill>
              </a:rPr>
              <a:t>E</a:t>
            </a:r>
            <a:r>
              <a:rPr lang="en-US" sz="1000" b="1" dirty="0" err="1" smtClean="0">
                <a:solidFill>
                  <a:prstClr val="white"/>
                </a:solidFill>
              </a:rPr>
              <a:t>xcelência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práticas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pedagógicas</a:t>
            </a:r>
            <a:endParaRPr lang="en-US" sz="1000" b="1" dirty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Implantar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>
                <a:solidFill>
                  <a:prstClr val="white"/>
                </a:solidFill>
              </a:rPr>
              <a:t>p</a:t>
            </a:r>
            <a:r>
              <a:rPr lang="en-US" sz="1000" b="1" dirty="0" err="1" smtClean="0">
                <a:solidFill>
                  <a:prstClr val="white"/>
                </a:solidFill>
              </a:rPr>
              <a:t>olítica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apoio</a:t>
            </a:r>
            <a:r>
              <a:rPr lang="en-US" sz="1000" b="1" dirty="0" smtClean="0">
                <a:solidFill>
                  <a:prstClr val="white"/>
                </a:solidFill>
              </a:rPr>
              <a:t> a </a:t>
            </a:r>
            <a:r>
              <a:rPr lang="en-US" sz="1000" b="1" dirty="0" err="1" smtClean="0">
                <a:solidFill>
                  <a:prstClr val="white"/>
                </a:solidFill>
              </a:rPr>
              <a:t>estudantes</a:t>
            </a:r>
            <a:endParaRPr lang="en-US" sz="1000" b="1" dirty="0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77350" y="427596"/>
            <a:ext cx="4006650" cy="864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SUS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Formar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quadros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voltados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para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necessidades</a:t>
            </a:r>
            <a:r>
              <a:rPr lang="en-US" sz="1000" b="1" dirty="0">
                <a:solidFill>
                  <a:prstClr val="white"/>
                </a:solidFill>
              </a:rPr>
              <a:t>/</a:t>
            </a:r>
            <a:r>
              <a:rPr lang="en-US" sz="1000" b="1" dirty="0" err="1" smtClean="0">
                <a:solidFill>
                  <a:prstClr val="white"/>
                </a:solidFill>
              </a:rPr>
              <a:t>prioridades</a:t>
            </a:r>
            <a:r>
              <a:rPr lang="en-US" sz="1000" b="1" dirty="0" smtClean="0">
                <a:solidFill>
                  <a:prstClr val="white"/>
                </a:solidFill>
              </a:rPr>
              <a:t> do SUS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Desenvolver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competências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analíticas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críticas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>
                <a:solidFill>
                  <a:prstClr val="white"/>
                </a:solidFill>
              </a:rPr>
              <a:t>S</a:t>
            </a:r>
            <a:r>
              <a:rPr lang="en-US" sz="1000" b="1" dirty="0" err="1" smtClean="0">
                <a:solidFill>
                  <a:prstClr val="white"/>
                </a:solidFill>
              </a:rPr>
              <a:t>aúde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Coletiva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Desenvolver</a:t>
            </a:r>
            <a:r>
              <a:rPr lang="en-US" sz="1000" b="1" dirty="0" smtClean="0">
                <a:solidFill>
                  <a:prstClr val="white"/>
                </a:solidFill>
              </a:rPr>
              <a:t> o SUS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nível</a:t>
            </a:r>
            <a:r>
              <a:rPr lang="en-US" sz="1000" b="1" dirty="0" smtClean="0">
                <a:solidFill>
                  <a:prstClr val="white"/>
                </a:solidFill>
              </a:rPr>
              <a:t> local</a:t>
            </a:r>
          </a:p>
          <a:p>
            <a:pPr marL="72000" indent="-61200" algn="ctr" defTabSz="457200">
              <a:spcAft>
                <a:spcPts val="300"/>
              </a:spcAft>
              <a:buFont typeface="Arial"/>
              <a:buChar char="•"/>
            </a:pPr>
            <a:endParaRPr lang="en-US" sz="105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11"/>
          <p:cNvSpPr/>
          <p:nvPr/>
        </p:nvSpPr>
        <p:spPr>
          <a:xfrm>
            <a:off x="6805822" y="2822981"/>
            <a:ext cx="1980000" cy="1656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EXTENSÃO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Integrar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processos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formação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serviço</a:t>
            </a:r>
            <a:r>
              <a:rPr lang="en-US" sz="1000" b="1" dirty="0">
                <a:solidFill>
                  <a:prstClr val="white"/>
                </a:solidFill>
              </a:rPr>
              <a:t> </a:t>
            </a:r>
            <a:r>
              <a:rPr lang="en-US" sz="1000" b="1" dirty="0" smtClean="0">
                <a:solidFill>
                  <a:prstClr val="white"/>
                </a:solidFill>
              </a:rPr>
              <a:t>com </a:t>
            </a:r>
            <a:r>
              <a:rPr lang="en-US" sz="1000" b="1" dirty="0" err="1" smtClean="0">
                <a:solidFill>
                  <a:prstClr val="white"/>
                </a:solidFill>
              </a:rPr>
              <a:t>intensificação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ações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territorializadas</a:t>
            </a:r>
            <a:endParaRPr lang="en-US" sz="1000" b="1" dirty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Ampliar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oportunidades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estágio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em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diferentes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territórios</a:t>
            </a:r>
            <a:r>
              <a:rPr lang="en-US" sz="1000" b="1" dirty="0" smtClean="0">
                <a:solidFill>
                  <a:prstClr val="white"/>
                </a:solidFill>
              </a:rPr>
              <a:t>, com </a:t>
            </a:r>
            <a:r>
              <a:rPr lang="en-US" sz="1000" b="1" dirty="0" err="1" smtClean="0">
                <a:solidFill>
                  <a:prstClr val="white"/>
                </a:solidFill>
              </a:rPr>
              <a:t>colaborações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intersetoriais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interinstitucionais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72000" indent="-61200" defTabSz="457200">
              <a:spcAft>
                <a:spcPts val="300"/>
              </a:spcAft>
              <a:buFont typeface="Arial"/>
              <a:buChar char="•"/>
            </a:pPr>
            <a:endParaRPr lang="en-US" sz="1000" b="1" dirty="0" smtClean="0">
              <a:solidFill>
                <a:prstClr val="white"/>
              </a:solidFill>
            </a:endParaRPr>
          </a:p>
        </p:txBody>
      </p:sp>
      <p:sp>
        <p:nvSpPr>
          <p:cNvPr id="2" name="Pentágono 1"/>
          <p:cNvSpPr/>
          <p:nvPr/>
        </p:nvSpPr>
        <p:spPr>
          <a:xfrm rot="16200000">
            <a:off x="4362231" y="-1826601"/>
            <a:ext cx="390163" cy="8785122"/>
          </a:xfrm>
          <a:prstGeom prst="homePlate">
            <a:avLst>
              <a:gd name="adj" fmla="val 46334"/>
            </a:avLst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457200"/>
            <a:r>
              <a:rPr lang="pt-BR" sz="110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ORIENTAÇÃO ESTRATÉGICA </a:t>
            </a:r>
            <a:endParaRPr lang="pt-BR" sz="11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Pentágono 22"/>
          <p:cNvSpPr/>
          <p:nvPr/>
        </p:nvSpPr>
        <p:spPr>
          <a:xfrm rot="16200000">
            <a:off x="4353991" y="339958"/>
            <a:ext cx="390163" cy="8785121"/>
          </a:xfrm>
          <a:prstGeom prst="homePlate">
            <a:avLst>
              <a:gd name="adj" fmla="val 46334"/>
            </a:avLst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457200"/>
            <a:r>
              <a:rPr lang="pt-BR" sz="11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REESTRUTURAÇÃO DO ENSINO</a:t>
            </a:r>
            <a:endParaRPr lang="pt-BR" sz="11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2" name="Rounded Rectangle 9"/>
          <p:cNvSpPr/>
          <p:nvPr/>
        </p:nvSpPr>
        <p:spPr>
          <a:xfrm>
            <a:off x="3843881" y="5006103"/>
            <a:ext cx="1539244" cy="172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10800" algn="ctr" defTabSz="457200">
              <a:spcAft>
                <a:spcPts val="300"/>
              </a:spcAft>
            </a:pPr>
            <a:r>
              <a:rPr lang="en-US" sz="1050" b="1" dirty="0" smtClean="0">
                <a:solidFill>
                  <a:prstClr val="white"/>
                </a:solidFill>
              </a:rPr>
              <a:t>AVALIAÇÃO</a:t>
            </a: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 smtClean="0">
                <a:solidFill>
                  <a:prstClr val="white"/>
                </a:solidFill>
              </a:rPr>
              <a:t>Desenvolver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política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prática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avaliação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0" indent="-97200" defTabSz="457200">
              <a:spcAft>
                <a:spcPts val="300"/>
              </a:spcAft>
              <a:buFont typeface="Arial"/>
              <a:buChar char="•"/>
            </a:pPr>
            <a:r>
              <a:rPr lang="en-US" sz="1000" b="1" dirty="0" err="1">
                <a:solidFill>
                  <a:prstClr val="white"/>
                </a:solidFill>
              </a:rPr>
              <a:t>I</a:t>
            </a:r>
            <a:r>
              <a:rPr lang="en-US" sz="1000" b="1" dirty="0" err="1" smtClean="0">
                <a:solidFill>
                  <a:prstClr val="white"/>
                </a:solidFill>
              </a:rPr>
              <a:t>mplementar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avaliação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curso</a:t>
            </a:r>
            <a:r>
              <a:rPr lang="en-US" sz="1000" b="1" dirty="0" smtClean="0">
                <a:solidFill>
                  <a:prstClr val="white"/>
                </a:solidFill>
              </a:rPr>
              <a:t> e </a:t>
            </a:r>
            <a:r>
              <a:rPr lang="en-US" sz="1000" b="1" dirty="0" err="1" smtClean="0">
                <a:solidFill>
                  <a:prstClr val="white"/>
                </a:solidFill>
              </a:rPr>
              <a:t>egressos</a:t>
            </a:r>
            <a:r>
              <a:rPr lang="en-US" sz="1000" b="1" dirty="0" smtClean="0">
                <a:solidFill>
                  <a:prstClr val="white"/>
                </a:solidFill>
              </a:rPr>
              <a:t> para </a:t>
            </a:r>
            <a:r>
              <a:rPr lang="en-US" sz="1000" b="1" dirty="0" err="1" smtClean="0">
                <a:solidFill>
                  <a:prstClr val="white"/>
                </a:solidFill>
              </a:rPr>
              <a:t>todos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os</a:t>
            </a:r>
            <a:r>
              <a:rPr lang="en-US" sz="1000" b="1" dirty="0" smtClean="0">
                <a:solidFill>
                  <a:prstClr val="white"/>
                </a:solidFill>
              </a:rPr>
              <a:t> </a:t>
            </a:r>
            <a:r>
              <a:rPr lang="en-US" sz="1000" b="1" dirty="0" err="1" smtClean="0">
                <a:solidFill>
                  <a:prstClr val="white"/>
                </a:solidFill>
              </a:rPr>
              <a:t>níveis</a:t>
            </a:r>
            <a:r>
              <a:rPr lang="en-US" sz="1000" b="1" dirty="0" smtClean="0">
                <a:solidFill>
                  <a:prstClr val="white"/>
                </a:solidFill>
              </a:rPr>
              <a:t> de </a:t>
            </a:r>
            <a:r>
              <a:rPr lang="en-US" sz="1000" b="1" dirty="0" err="1" smtClean="0">
                <a:solidFill>
                  <a:prstClr val="white"/>
                </a:solidFill>
              </a:rPr>
              <a:t>formação</a:t>
            </a:r>
            <a:endParaRPr lang="en-US" sz="1000" b="1" dirty="0" smtClean="0">
              <a:solidFill>
                <a:prstClr val="white"/>
              </a:solidFill>
            </a:endParaRPr>
          </a:p>
          <a:p>
            <a:pPr marL="10800" defTabSz="457200">
              <a:spcAft>
                <a:spcPts val="300"/>
              </a:spcAft>
            </a:pPr>
            <a:endParaRPr lang="en-US" sz="900" b="1" dirty="0" smtClean="0">
              <a:solidFill>
                <a:prstClr val="white"/>
              </a:solidFill>
            </a:endParaRPr>
          </a:p>
          <a:p>
            <a:pPr marL="72000" indent="-61200" defTabSz="457200">
              <a:spcAft>
                <a:spcPts val="300"/>
              </a:spcAft>
              <a:buFont typeface="Arial"/>
              <a:buChar char="•"/>
            </a:pPr>
            <a:endParaRPr lang="en-US" sz="1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04664"/>
            <a:ext cx="8136904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Desafios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</a:t>
            </a:r>
            <a:r>
              <a:rPr lang="pt-BR" b="1" dirty="0" smtClean="0"/>
              <a:t>Fazer valer o esforço de integração iniciado com a construção do regimento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No desenvolvimento do Lato Sensu – contar com participação mais ativa dos coordenadores de curso e da Escola como um todo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Na construção da área de Desenvolvimento Educacional – diferenciar-se do que é a trajetória EAD, sem perder o que é acúmulo na construção de cursos </a:t>
            </a:r>
            <a:r>
              <a:rPr lang="pt-BR" smtClean="0"/>
              <a:t>nessa modalidade</a:t>
            </a:r>
            <a:endParaRPr lang="pt-B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Na </a:t>
            </a:r>
            <a:r>
              <a:rPr lang="pt-BR" dirty="0" err="1" smtClean="0"/>
              <a:t>capilarização</a:t>
            </a:r>
            <a:r>
              <a:rPr lang="pt-BR" dirty="0" smtClean="0"/>
              <a:t> do debate do Stricto Sensu na Escola – garantir o espaço de atuação dos docentes e aprofundar o entendimento da missão de cada Programa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rgbClr val="FF0000"/>
                </a:solidFill>
              </a:rPr>
              <a:t>Na interação e parceria com a Cooperação (VDEGS) – estabelecer novos projetos e desenvolver juntamente as ações com as áreas interessadas</a:t>
            </a:r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755576" y="191683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678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</a:rPr>
              <a:t>Desafios que se apresentavam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71600" y="1117330"/>
            <a:ext cx="7992888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pt-BR" sz="2800" b="1" dirty="0" smtClean="0">
                <a:solidFill>
                  <a:schemeClr val="tx1"/>
                </a:solidFill>
              </a:rPr>
              <a:t>NO STRICTO SENSU</a:t>
            </a:r>
          </a:p>
          <a:p>
            <a:pPr lvl="0" algn="l"/>
            <a:endParaRPr lang="pt-BR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</a:rPr>
              <a:t>F</a:t>
            </a:r>
            <a:r>
              <a:rPr lang="pt-BR" sz="2800" dirty="0" smtClean="0">
                <a:solidFill>
                  <a:schemeClr val="tx1"/>
                </a:solidFill>
              </a:rPr>
              <a:t>ragmentação </a:t>
            </a:r>
            <a:r>
              <a:rPr lang="pt-BR" sz="2800" dirty="0">
                <a:solidFill>
                  <a:schemeClr val="tx1"/>
                </a:solidFill>
              </a:rPr>
              <a:t>das atividades de </a:t>
            </a:r>
            <a:r>
              <a:rPr lang="pt-BR" sz="2800" dirty="0" smtClean="0">
                <a:solidFill>
                  <a:schemeClr val="tx1"/>
                </a:solidFill>
              </a:rPr>
              <a:t>ensino stricto, </a:t>
            </a:r>
            <a:r>
              <a:rPr lang="pt-BR" sz="2800" dirty="0">
                <a:solidFill>
                  <a:schemeClr val="tx1"/>
                </a:solidFill>
              </a:rPr>
              <a:t>com duplicidade de iniciativas e dificuldades de diálogo e comunicação entre os Programas, que passaram a funcionar com estratégias independentes e pouco </a:t>
            </a:r>
            <a:r>
              <a:rPr lang="pt-BR" sz="2800" dirty="0" smtClean="0">
                <a:solidFill>
                  <a:schemeClr val="tx1"/>
                </a:solidFill>
              </a:rPr>
              <a:t>solidárias.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Distorções </a:t>
            </a:r>
            <a:r>
              <a:rPr lang="pt-BR" sz="2800" dirty="0">
                <a:solidFill>
                  <a:schemeClr val="tx1"/>
                </a:solidFill>
              </a:rPr>
              <a:t>no modelo de </a:t>
            </a:r>
            <a:r>
              <a:rPr lang="pt-BR" sz="2800" dirty="0" smtClean="0">
                <a:solidFill>
                  <a:schemeClr val="tx1"/>
                </a:solidFill>
              </a:rPr>
              <a:t>governança para oferta dos cursos de mestrado profissional, </a:t>
            </a:r>
            <a:r>
              <a:rPr lang="pt-BR" sz="2800" dirty="0">
                <a:solidFill>
                  <a:schemeClr val="tx1"/>
                </a:solidFill>
              </a:rPr>
              <a:t>com mecanismos frágeis para o monitoramento e avaliação dos cursos ofertados e para estabelecimento de critérios para a estruturação da oferta. </a:t>
            </a:r>
            <a:endParaRPr lang="pt-BR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Fragilização do projeto formativo do PSP e dificuldades para reconhecimento da identidade </a:t>
            </a:r>
            <a:r>
              <a:rPr lang="pt-BR" sz="2800" smtClean="0">
                <a:solidFill>
                  <a:schemeClr val="tx1"/>
                </a:solidFill>
              </a:rPr>
              <a:t>e especificidade </a:t>
            </a:r>
            <a:r>
              <a:rPr lang="pt-BR" sz="2800" dirty="0" smtClean="0">
                <a:solidFill>
                  <a:schemeClr val="tx1"/>
                </a:solidFill>
              </a:rPr>
              <a:t>de cada Programa na formação em saúde pública.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</a:rPr>
              <a:t>Desafios que se apresentavam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219200" y="1124744"/>
            <a:ext cx="74676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“Em </a:t>
            </a:r>
            <a:r>
              <a:rPr lang="pt-BR" sz="2800" dirty="0">
                <a:solidFill>
                  <a:schemeClr val="tx1"/>
                </a:solidFill>
              </a:rPr>
              <a:t>2013, o cenário apresentado na área de ensino era, portanto, de três áreas com formas de organização próprias e diferenças importantes em termos de regulamentação do ensino, incentivos para a atuação dos docentes e estrutura físico-orçamentária, com implicações para o funcionamento dos cursos e a política </a:t>
            </a:r>
            <a:r>
              <a:rPr lang="pt-BR" sz="2800" dirty="0" smtClean="0">
                <a:solidFill>
                  <a:schemeClr val="tx1"/>
                </a:solidFill>
              </a:rPr>
              <a:t>institucional.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A estrutura de gestão do ensino e gestão da informação apresentava um déficit </a:t>
            </a:r>
            <a:r>
              <a:rPr lang="pt-BR" sz="2800" dirty="0">
                <a:solidFill>
                  <a:schemeClr val="tx1"/>
                </a:solidFill>
              </a:rPr>
              <a:t>de </a:t>
            </a:r>
            <a:r>
              <a:rPr lang="pt-BR" sz="2800" dirty="0" smtClean="0">
                <a:solidFill>
                  <a:schemeClr val="tx1"/>
                </a:solidFill>
              </a:rPr>
              <a:t>investimento e </a:t>
            </a:r>
            <a:r>
              <a:rPr lang="pt-BR" sz="2800" dirty="0">
                <a:solidFill>
                  <a:schemeClr val="tx1"/>
                </a:solidFill>
              </a:rPr>
              <a:t>dificuldades estruturais de todos os tipos: </a:t>
            </a:r>
            <a:endParaRPr lang="pt-BR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</a:rPr>
              <a:t>carência </a:t>
            </a:r>
            <a:r>
              <a:rPr lang="pt-BR" sz="2800" dirty="0">
                <a:solidFill>
                  <a:schemeClr val="tx1"/>
                </a:solidFill>
              </a:rPr>
              <a:t>de </a:t>
            </a:r>
            <a:r>
              <a:rPr lang="pt-BR" sz="2800" b="1" dirty="0">
                <a:solidFill>
                  <a:schemeClr val="tx1"/>
                </a:solidFill>
              </a:rPr>
              <a:t>salas de aula para atender a crescente demanda</a:t>
            </a:r>
            <a:r>
              <a:rPr lang="pt-BR" sz="2800" dirty="0">
                <a:solidFill>
                  <a:schemeClr val="tx1"/>
                </a:solidFill>
              </a:rPr>
              <a:t> de cursos e número de </a:t>
            </a:r>
            <a:r>
              <a:rPr lang="pt-BR" sz="2800" dirty="0" smtClean="0">
                <a:solidFill>
                  <a:schemeClr val="tx1"/>
                </a:solidFill>
              </a:rPr>
              <a:t>alunos;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</a:rPr>
              <a:t>ausência </a:t>
            </a:r>
            <a:r>
              <a:rPr lang="pt-BR" sz="2800" dirty="0">
                <a:solidFill>
                  <a:schemeClr val="tx1"/>
                </a:solidFill>
              </a:rPr>
              <a:t>de </a:t>
            </a:r>
            <a:r>
              <a:rPr lang="pt-BR" sz="2800" b="1" dirty="0">
                <a:solidFill>
                  <a:schemeClr val="tx1"/>
                </a:solidFill>
              </a:rPr>
              <a:t>espaços para a interação e acolhimento dos </a:t>
            </a:r>
            <a:r>
              <a:rPr lang="pt-BR" sz="2800" b="1" dirty="0" smtClean="0">
                <a:solidFill>
                  <a:schemeClr val="tx1"/>
                </a:solidFill>
              </a:rPr>
              <a:t>alunos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</a:rPr>
              <a:t>ausência de </a:t>
            </a:r>
            <a:r>
              <a:rPr lang="pt-BR" sz="2800" b="1" dirty="0" smtClean="0">
                <a:solidFill>
                  <a:schemeClr val="tx1"/>
                </a:solidFill>
              </a:rPr>
              <a:t>ambiente </a:t>
            </a:r>
            <a:r>
              <a:rPr lang="pt-BR" sz="2800" b="1" dirty="0">
                <a:solidFill>
                  <a:schemeClr val="tx1"/>
                </a:solidFill>
              </a:rPr>
              <a:t>de trabalho adequado para as </a:t>
            </a:r>
            <a:r>
              <a:rPr lang="pt-BR" sz="2800" b="1" dirty="0" smtClean="0">
                <a:solidFill>
                  <a:schemeClr val="tx1"/>
                </a:solidFill>
              </a:rPr>
              <a:t>secretarias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</a:rPr>
              <a:t>número </a:t>
            </a:r>
            <a:r>
              <a:rPr lang="pt-BR" sz="2800" b="1" dirty="0">
                <a:solidFill>
                  <a:schemeClr val="tx1"/>
                </a:solidFill>
              </a:rPr>
              <a:t>de profissionais insuficientes na gestão </a:t>
            </a:r>
            <a:r>
              <a:rPr lang="pt-BR" sz="2800" b="1" dirty="0" smtClean="0">
                <a:solidFill>
                  <a:schemeClr val="tx1"/>
                </a:solidFill>
              </a:rPr>
              <a:t>administrativa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</a:rPr>
              <a:t>sistemas </a:t>
            </a:r>
            <a:r>
              <a:rPr lang="pt-BR" sz="2800" b="1" dirty="0">
                <a:solidFill>
                  <a:schemeClr val="tx1"/>
                </a:solidFill>
              </a:rPr>
              <a:t>de informação não integrados</a:t>
            </a:r>
            <a:r>
              <a:rPr lang="pt-BR" sz="2800" dirty="0">
                <a:solidFill>
                  <a:schemeClr val="tx1"/>
                </a:solidFill>
              </a:rPr>
              <a:t>, gerando duplicidade de informações que dificultavam a realização dos relatórios anuais de ensino e o acompanhamento do ensino propriamente dito.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solidFill>
                  <a:schemeClr val="tx1"/>
                </a:solidFill>
              </a:rPr>
              <a:t>Portal de </a:t>
            </a:r>
            <a:r>
              <a:rPr lang="pt-BR" sz="2900" b="1" dirty="0">
                <a:solidFill>
                  <a:schemeClr val="tx1"/>
                </a:solidFill>
              </a:rPr>
              <a:t>ensino com informações defasadas</a:t>
            </a:r>
            <a:r>
              <a:rPr lang="pt-BR" sz="2900" dirty="0">
                <a:solidFill>
                  <a:schemeClr val="tx1"/>
                </a:solidFill>
              </a:rPr>
              <a:t> e com interação pouco </a:t>
            </a:r>
            <a:r>
              <a:rPr lang="pt-BR" sz="2900" dirty="0" smtClean="0">
                <a:solidFill>
                  <a:schemeClr val="tx1"/>
                </a:solidFill>
              </a:rPr>
              <a:t>“amigável</a:t>
            </a:r>
            <a:r>
              <a:rPr lang="pt-BR" sz="2900" dirty="0">
                <a:solidFill>
                  <a:schemeClr val="tx1"/>
                </a:solidFill>
              </a:rPr>
              <a:t>”.</a:t>
            </a:r>
          </a:p>
        </p:txBody>
      </p:sp>
      <p:sp>
        <p:nvSpPr>
          <p:cNvPr id="2" name="Retângulo 1"/>
          <p:cNvSpPr/>
          <p:nvPr/>
        </p:nvSpPr>
        <p:spPr>
          <a:xfrm>
            <a:off x="6156176" y="6340678"/>
            <a:ext cx="2747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(Relatório de Gestão, </a:t>
            </a:r>
            <a:r>
              <a:rPr lang="pt-BR" dirty="0" smtClean="0"/>
              <a:t>2013)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8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</a:rPr>
              <a:t>Primeiras Diretrizes 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219200" y="1556792"/>
            <a:ext cx="7467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Promover a Comunicação e Integração do Ensino na Escola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  Definir mecanismos para orientação político-institucional e acadêmica para a oferta de cursos</a:t>
            </a:r>
            <a:endParaRPr lang="pt-BR" sz="2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 Avançar na definição de uma estrutura de gestão do ensino, gestão da informação e estrutura física para o ensino</a:t>
            </a:r>
          </a:p>
        </p:txBody>
      </p:sp>
    </p:spTree>
    <p:extLst>
      <p:ext uri="{BB962C8B-B14F-4D97-AF65-F5344CB8AC3E}">
        <p14:creationId xmlns:p14="http://schemas.microsoft.com/office/powerpoint/2010/main" val="5946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99592" y="1772816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1 - Garantir a autonomia acadêmica com decisão </a:t>
            </a:r>
            <a:r>
              <a:rPr lang="pt-BR" sz="2400" b="1" dirty="0" smtClean="0"/>
              <a:t>colegiada e compartilhada</a:t>
            </a:r>
            <a:endParaRPr lang="pt-BR" sz="2400" b="1" dirty="0"/>
          </a:p>
          <a:p>
            <a:pPr lvl="1" algn="just"/>
            <a:r>
              <a:rPr lang="pt-BR" sz="2400" dirty="0"/>
              <a:t>Fortalecer os órgãos colegiados e a participação dos docentes e </a:t>
            </a:r>
            <a:r>
              <a:rPr lang="pt-BR" sz="2400" dirty="0" smtClean="0"/>
              <a:t>discentes.</a:t>
            </a:r>
            <a:endParaRPr lang="pt-BR" sz="2400" dirty="0"/>
          </a:p>
          <a:p>
            <a:pPr lvl="1" algn="just"/>
            <a:r>
              <a:rPr lang="pt-BR" sz="2400" dirty="0"/>
              <a:t>Fortalecer a representação dos Departamentos </a:t>
            </a:r>
            <a:r>
              <a:rPr lang="pt-BR" sz="2400" dirty="0" smtClean="0"/>
              <a:t>e Centros nas </a:t>
            </a:r>
            <a:r>
              <a:rPr lang="pt-BR" sz="2400" dirty="0"/>
              <a:t>discussões do </a:t>
            </a:r>
            <a:r>
              <a:rPr lang="pt-BR" sz="2400" dirty="0" smtClean="0"/>
              <a:t>ensino.</a:t>
            </a:r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2 - Garantir a transparência </a:t>
            </a:r>
            <a:r>
              <a:rPr lang="pt-BR" sz="2400" b="1" dirty="0" smtClean="0"/>
              <a:t>dos processos de gestão do ensino</a:t>
            </a:r>
          </a:p>
          <a:p>
            <a:pPr lvl="1"/>
            <a:r>
              <a:rPr lang="pt-BR" sz="2400" dirty="0" smtClean="0"/>
              <a:t>Divulgar </a:t>
            </a:r>
            <a:r>
              <a:rPr lang="pt-BR" sz="2400" dirty="0"/>
              <a:t>informações sobre os cursos, recursos </a:t>
            </a:r>
            <a:r>
              <a:rPr lang="pt-BR" sz="2400" dirty="0" smtClean="0"/>
              <a:t>alocados, diretrizes </a:t>
            </a:r>
            <a:r>
              <a:rPr lang="pt-BR" sz="2400" dirty="0"/>
              <a:t>e </a:t>
            </a:r>
            <a:r>
              <a:rPr lang="pt-BR" sz="2400" dirty="0" smtClean="0"/>
              <a:t>orientações </a:t>
            </a:r>
            <a:r>
              <a:rPr lang="pt-BR" sz="2400" dirty="0"/>
              <a:t>adotadas.</a:t>
            </a:r>
          </a:p>
          <a:p>
            <a:pPr algn="just"/>
            <a:endParaRPr lang="pt-BR" sz="2400" b="1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75657" y="404664"/>
            <a:ext cx="6912768" cy="94956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3600" b="1" dirty="0" smtClean="0">
                <a:solidFill>
                  <a:schemeClr val="tx1"/>
                </a:solidFill>
              </a:rPr>
              <a:t>Princípios para a Gestão do Ensino </a:t>
            </a:r>
            <a:endParaRPr lang="pt-B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érmico">
  <a:themeElements>
    <a:clrScheme name="térmico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rmi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Térmico</Template>
  <TotalTime>5139</TotalTime>
  <Words>4824</Words>
  <Application>Microsoft Office PowerPoint</Application>
  <PresentationFormat>Apresentação na tela (4:3)</PresentationFormat>
  <Paragraphs>651</Paragraphs>
  <Slides>58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58</vt:i4>
      </vt:variant>
    </vt:vector>
  </HeadingPairs>
  <TitlesOfParts>
    <vt:vector size="72" baseType="lpstr">
      <vt:lpstr>Arial</vt:lpstr>
      <vt:lpstr>Bookman Old Style</vt:lpstr>
      <vt:lpstr>Calibri</vt:lpstr>
      <vt:lpstr>Century Gothic</vt:lpstr>
      <vt:lpstr>Courier New</vt:lpstr>
      <vt:lpstr>Gill Sans MT</vt:lpstr>
      <vt:lpstr>Palatino Linotype</vt:lpstr>
      <vt:lpstr>Times New Roman</vt:lpstr>
      <vt:lpstr>Wingdings</vt:lpstr>
      <vt:lpstr>Wingdings 3</vt:lpstr>
      <vt:lpstr>térmico</vt:lpstr>
      <vt:lpstr>Origem</vt:lpstr>
      <vt:lpstr>Executivo</vt:lpstr>
      <vt:lpstr>Office Theme</vt:lpstr>
      <vt:lpstr>GESTÃO DO ENSINO NA ENSP  (Junho 2013- Maio 2017):  BALANÇO E PERSPECTIVAS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Ações e medidas adotadas  (2013-2017)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Questões Estratégicas – Lato Sensu e QP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Questões Estratégicas – Desenvolvimento Educacional e EAD</vt:lpstr>
      <vt:lpstr>Apresentação do PowerPoint</vt:lpstr>
      <vt:lpstr>Apresentação do PowerPoint</vt:lpstr>
      <vt:lpstr>Apresentação do PowerPoint</vt:lpstr>
      <vt:lpstr>Questões Estratégicas – Stricto Sensu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Balanço e Perspectivas</vt:lpstr>
      <vt:lpstr>Apresentação do PowerPoint</vt:lpstr>
      <vt:lpstr>Apresentação do PowerPoint</vt:lpstr>
      <vt:lpstr>Gráfico demonstrativo do orçamento/rubricas - 2016</vt:lpstr>
      <vt:lpstr>Distribuição de terceirização por área - 2016</vt:lpstr>
      <vt:lpstr>ESCOLA NACIONAL DE SAÚDE PÚBLICA SÉRGIO AROUCA - FUNDAÇÃO OSWALDO CRUZ  PLANO DE DESENVOLVIMENTO INSTITUCIONAL - DIRETRIZES PARA O ENSINO (MAPA ESTRATÉGICO)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Balanço 2014 e Perspectivas 2015</dc:title>
  <dc:creator>Tati</dc:creator>
  <cp:lastModifiedBy>Tatiana Wargas de Faria Baptista</cp:lastModifiedBy>
  <cp:revision>169</cp:revision>
  <dcterms:created xsi:type="dcterms:W3CDTF">2014-12-06T12:53:46Z</dcterms:created>
  <dcterms:modified xsi:type="dcterms:W3CDTF">2017-03-29T15:41:33Z</dcterms:modified>
</cp:coreProperties>
</file>