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9" r:id="rId2"/>
    <p:sldMasterId id="2147483781" r:id="rId3"/>
    <p:sldMasterId id="2147483794" r:id="rId4"/>
    <p:sldMasterId id="2147483807" r:id="rId5"/>
    <p:sldMasterId id="2147483819" r:id="rId6"/>
    <p:sldMasterId id="2147483832" r:id="rId7"/>
    <p:sldMasterId id="2147483845" r:id="rId8"/>
    <p:sldMasterId id="2147483858" r:id="rId9"/>
  </p:sldMasterIdLst>
  <p:notesMasterIdLst>
    <p:notesMasterId r:id="rId23"/>
  </p:notesMasterIdLst>
  <p:handoutMasterIdLst>
    <p:handoutMasterId r:id="rId24"/>
  </p:handoutMasterIdLst>
  <p:sldIdLst>
    <p:sldId id="414" r:id="rId10"/>
    <p:sldId id="413" r:id="rId11"/>
    <p:sldId id="415" r:id="rId12"/>
    <p:sldId id="416" r:id="rId13"/>
    <p:sldId id="417" r:id="rId14"/>
    <p:sldId id="418" r:id="rId15"/>
    <p:sldId id="419" r:id="rId16"/>
    <p:sldId id="420" r:id="rId17"/>
    <p:sldId id="422" r:id="rId18"/>
    <p:sldId id="423" r:id="rId19"/>
    <p:sldId id="424" r:id="rId20"/>
    <p:sldId id="425" r:id="rId21"/>
    <p:sldId id="426" r:id="rId22"/>
  </p:sldIdLst>
  <p:sldSz cx="8320088" cy="4679950"/>
  <p:notesSz cx="6797675" cy="9926638"/>
  <p:defaultTextStyle>
    <a:defPPr>
      <a:defRPr lang="pt-BR"/>
    </a:defPPr>
    <a:lvl1pPr algn="l" defTabSz="523875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61938" indent="195263" algn="l" defTabSz="523875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523875" indent="390525" algn="l" defTabSz="523875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785813" indent="585788" algn="l" defTabSz="523875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047750" indent="781050" algn="l" defTabSz="523875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74" userDrawn="1">
          <p15:clr>
            <a:srgbClr val="A4A3A4"/>
          </p15:clr>
        </p15:guide>
        <p15:guide id="2" pos="26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mara Santiago Mansur Albuquerque" initials="SSMA" lastIdx="2" clrIdx="0">
    <p:extLst>
      <p:ext uri="{19B8F6BF-5375-455C-9EA6-DF929625EA0E}">
        <p15:presenceInfo xmlns:p15="http://schemas.microsoft.com/office/powerpoint/2012/main" userId="S-1-5-21-1653763090-2092855735-1367788944-65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A0000"/>
    <a:srgbClr val="480806"/>
    <a:srgbClr val="740000"/>
    <a:srgbClr val="A34522"/>
    <a:srgbClr val="945332"/>
    <a:srgbClr val="B1865D"/>
    <a:srgbClr val="404040"/>
    <a:srgbClr val="270B0B"/>
    <a:srgbClr val="600000"/>
    <a:srgbClr val="45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7687" autoAdjust="0"/>
  </p:normalViewPr>
  <p:slideViewPr>
    <p:cSldViewPr snapToGrid="0">
      <p:cViewPr varScale="1">
        <p:scale>
          <a:sx n="86" d="100"/>
          <a:sy n="86" d="100"/>
        </p:scale>
        <p:origin x="948" y="78"/>
      </p:cViewPr>
      <p:guideLst>
        <p:guide orient="horz" pos="1474"/>
        <p:guide pos="26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AC41F-87F8-492A-8D2A-AA6C890B2922}" type="datetimeFigureOut">
              <a:rPr lang="pt-BR" smtClean="0"/>
              <a:t>12/09/2017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60E99-1446-4BC0-AFB9-C754A5A8C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89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2422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2422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E215C6-442E-4FF1-BCDD-C57F0C118CEC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2422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454289-255B-48AA-9A1A-52C5DDDC0D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66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23875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61938" algn="l" defTabSz="523875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523875" algn="l" defTabSz="523875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785813" algn="l" defTabSz="523875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1047750" algn="l" defTabSz="523875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310564" algn="l" defTabSz="524226" rtl="0" eaLnBrk="1" latinLnBrk="0" hangingPunct="1">
      <a:defRPr sz="688" kern="1200">
        <a:solidFill>
          <a:schemeClr val="tx1"/>
        </a:solidFill>
        <a:latin typeface="+mn-lt"/>
        <a:ea typeface="+mn-ea"/>
        <a:cs typeface="+mn-cs"/>
      </a:defRPr>
    </a:lvl6pPr>
    <a:lvl7pPr marL="1572677" algn="l" defTabSz="524226" rtl="0" eaLnBrk="1" latinLnBrk="0" hangingPunct="1">
      <a:defRPr sz="688" kern="1200">
        <a:solidFill>
          <a:schemeClr val="tx1"/>
        </a:solidFill>
        <a:latin typeface="+mn-lt"/>
        <a:ea typeface="+mn-ea"/>
        <a:cs typeface="+mn-cs"/>
      </a:defRPr>
    </a:lvl7pPr>
    <a:lvl8pPr marL="1834789" algn="l" defTabSz="524226" rtl="0" eaLnBrk="1" latinLnBrk="0" hangingPunct="1">
      <a:defRPr sz="688" kern="1200">
        <a:solidFill>
          <a:schemeClr val="tx1"/>
        </a:solidFill>
        <a:latin typeface="+mn-lt"/>
        <a:ea typeface="+mn-ea"/>
        <a:cs typeface="+mn-cs"/>
      </a:defRPr>
    </a:lvl8pPr>
    <a:lvl9pPr marL="2096902" algn="l" defTabSz="524226" rtl="0" eaLnBrk="1" latinLnBrk="0" hangingPunct="1">
      <a:defRPr sz="6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20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2947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145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2915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493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5972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8391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6458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46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71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78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10" y="765909"/>
            <a:ext cx="7072075" cy="1629316"/>
          </a:xfrm>
        </p:spPr>
        <p:txBody>
          <a:bodyPr anchor="b"/>
          <a:lstStyle>
            <a:lvl1pPr algn="ctr">
              <a:defRPr sz="5457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013" y="2458058"/>
            <a:ext cx="6240067" cy="1129904"/>
          </a:xfrm>
        </p:spPr>
        <p:txBody>
          <a:bodyPr/>
          <a:lstStyle>
            <a:lvl1pPr marL="0" indent="0" algn="ctr">
              <a:buNone/>
              <a:defRPr sz="2183"/>
            </a:lvl1pPr>
            <a:lvl2pPr marL="415830" indent="0" algn="ctr">
              <a:buNone/>
              <a:defRPr sz="1819"/>
            </a:lvl2pPr>
            <a:lvl3pPr marL="831663" indent="0" algn="ctr">
              <a:buNone/>
              <a:defRPr sz="1637"/>
            </a:lvl3pPr>
            <a:lvl4pPr marL="1247496" indent="0" algn="ctr">
              <a:buNone/>
              <a:defRPr sz="1456"/>
            </a:lvl4pPr>
            <a:lvl5pPr marL="1663326" indent="0" algn="ctr">
              <a:buNone/>
              <a:defRPr sz="1456"/>
            </a:lvl5pPr>
            <a:lvl6pPr marL="2079157" indent="0" algn="ctr">
              <a:buNone/>
              <a:defRPr sz="1456"/>
            </a:lvl6pPr>
            <a:lvl7pPr marL="2494989" indent="0" algn="ctr">
              <a:buNone/>
              <a:defRPr sz="1456"/>
            </a:lvl7pPr>
            <a:lvl8pPr marL="2910820" indent="0" algn="ctr">
              <a:buNone/>
              <a:defRPr sz="1456"/>
            </a:lvl8pPr>
            <a:lvl9pPr marL="3326652" indent="0" algn="ctr">
              <a:buNone/>
              <a:defRPr sz="1456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7A33-354D-4DD8-B34D-F84A4C27A4CF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7FE1-661C-4201-AA70-BA9D94D5BE3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680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539CB-2540-43BC-A49D-4EAEEB306BE0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89909-FBA2-406A-8CD5-5DC4D254DF7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35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673" y="1166744"/>
            <a:ext cx="7176076" cy="1946729"/>
          </a:xfrm>
        </p:spPr>
        <p:txBody>
          <a:bodyPr anchor="b"/>
          <a:lstStyle>
            <a:lvl1pPr>
              <a:defRPr sz="5457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673" y="3131889"/>
            <a:ext cx="7176076" cy="1023739"/>
          </a:xfrm>
        </p:spPr>
        <p:txBody>
          <a:bodyPr/>
          <a:lstStyle>
            <a:lvl1pPr marL="0" indent="0">
              <a:buNone/>
              <a:defRPr sz="2183">
                <a:solidFill>
                  <a:schemeClr val="tx1"/>
                </a:solidFill>
              </a:defRPr>
            </a:lvl1pPr>
            <a:lvl2pPr marL="415830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2pPr>
            <a:lvl3pPr marL="831663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3pPr>
            <a:lvl4pPr marL="1247496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4pPr>
            <a:lvl5pPr marL="1663326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5pPr>
            <a:lvl6pPr marL="2079157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6pPr>
            <a:lvl7pPr marL="2494989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7pPr>
            <a:lvl8pPr marL="2910820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8pPr>
            <a:lvl9pPr marL="3326652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F2BC8-E096-476C-9651-AD374E24034B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7267C-2E00-4C6A-9F20-FCEE96A1989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238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009" y="1245825"/>
            <a:ext cx="3536037" cy="29693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48" y="1245825"/>
            <a:ext cx="3536037" cy="29693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CE6F9-79E0-4F13-8010-9AA448F7FCDE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58E20-68D8-4E06-BB74-5486E76D51D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84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249165"/>
            <a:ext cx="7176076" cy="90457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93" y="1147238"/>
            <a:ext cx="3519786" cy="562244"/>
          </a:xfrm>
        </p:spPr>
        <p:txBody>
          <a:bodyPr anchor="b"/>
          <a:lstStyle>
            <a:lvl1pPr marL="0" indent="0">
              <a:buNone/>
              <a:defRPr sz="2183" b="1"/>
            </a:lvl1pPr>
            <a:lvl2pPr marL="415830" indent="0">
              <a:buNone/>
              <a:defRPr sz="1819" b="1"/>
            </a:lvl2pPr>
            <a:lvl3pPr marL="831663" indent="0">
              <a:buNone/>
              <a:defRPr sz="1637" b="1"/>
            </a:lvl3pPr>
            <a:lvl4pPr marL="1247496" indent="0">
              <a:buNone/>
              <a:defRPr sz="1456" b="1"/>
            </a:lvl4pPr>
            <a:lvl5pPr marL="1663326" indent="0">
              <a:buNone/>
              <a:defRPr sz="1456" b="1"/>
            </a:lvl5pPr>
            <a:lvl6pPr marL="2079157" indent="0">
              <a:buNone/>
              <a:defRPr sz="1456" b="1"/>
            </a:lvl6pPr>
            <a:lvl7pPr marL="2494989" indent="0">
              <a:buNone/>
              <a:defRPr sz="1456" b="1"/>
            </a:lvl7pPr>
            <a:lvl8pPr marL="2910820" indent="0">
              <a:buNone/>
              <a:defRPr sz="1456" b="1"/>
            </a:lvl8pPr>
            <a:lvl9pPr marL="3326652" indent="0">
              <a:buNone/>
              <a:defRPr sz="1456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93" y="1709482"/>
            <a:ext cx="3519786" cy="251439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2046" y="1147238"/>
            <a:ext cx="3537121" cy="562244"/>
          </a:xfrm>
        </p:spPr>
        <p:txBody>
          <a:bodyPr anchor="b"/>
          <a:lstStyle>
            <a:lvl1pPr marL="0" indent="0">
              <a:buNone/>
              <a:defRPr sz="2183" b="1"/>
            </a:lvl1pPr>
            <a:lvl2pPr marL="415830" indent="0">
              <a:buNone/>
              <a:defRPr sz="1819" b="1"/>
            </a:lvl2pPr>
            <a:lvl3pPr marL="831663" indent="0">
              <a:buNone/>
              <a:defRPr sz="1637" b="1"/>
            </a:lvl3pPr>
            <a:lvl4pPr marL="1247496" indent="0">
              <a:buNone/>
              <a:defRPr sz="1456" b="1"/>
            </a:lvl4pPr>
            <a:lvl5pPr marL="1663326" indent="0">
              <a:buNone/>
              <a:defRPr sz="1456" b="1"/>
            </a:lvl5pPr>
            <a:lvl6pPr marL="2079157" indent="0">
              <a:buNone/>
              <a:defRPr sz="1456" b="1"/>
            </a:lvl6pPr>
            <a:lvl7pPr marL="2494989" indent="0">
              <a:buNone/>
              <a:defRPr sz="1456" b="1"/>
            </a:lvl7pPr>
            <a:lvl8pPr marL="2910820" indent="0">
              <a:buNone/>
              <a:defRPr sz="1456" b="1"/>
            </a:lvl8pPr>
            <a:lvl9pPr marL="3326652" indent="0">
              <a:buNone/>
              <a:defRPr sz="1456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2046" y="1709482"/>
            <a:ext cx="3537121" cy="251439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FD75-EC8A-4D0C-805F-3F677A3C5EF9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148E-2D96-4224-9FBF-C28371AAE1C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88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EC99E-2526-4DCE-9BB6-4E7F6B361352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7FC1C-806C-41E3-8C81-FA29D9611E6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80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lm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07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31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311997"/>
            <a:ext cx="2683445" cy="1091988"/>
          </a:xfrm>
        </p:spPr>
        <p:txBody>
          <a:bodyPr anchor="b"/>
          <a:lstStyle>
            <a:lvl1pPr>
              <a:defRPr sz="291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122" y="673827"/>
            <a:ext cx="4212045" cy="3325798"/>
          </a:xfrm>
        </p:spPr>
        <p:txBody>
          <a:bodyPr/>
          <a:lstStyle>
            <a:lvl1pPr>
              <a:defRPr sz="2911"/>
            </a:lvl1pPr>
            <a:lvl2pPr>
              <a:defRPr sz="2547"/>
            </a:lvl2pPr>
            <a:lvl3pPr>
              <a:defRPr sz="2183"/>
            </a:lvl3pPr>
            <a:lvl4pPr>
              <a:defRPr sz="1819"/>
            </a:lvl4pPr>
            <a:lvl5pPr>
              <a:defRPr sz="1819"/>
            </a:lvl5pPr>
            <a:lvl6pPr>
              <a:defRPr sz="1819"/>
            </a:lvl6pPr>
            <a:lvl7pPr>
              <a:defRPr sz="1819"/>
            </a:lvl7pPr>
            <a:lvl8pPr>
              <a:defRPr sz="1819"/>
            </a:lvl8pPr>
            <a:lvl9pPr>
              <a:defRPr sz="1819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90" y="1403985"/>
            <a:ext cx="2683445" cy="2601056"/>
          </a:xfrm>
        </p:spPr>
        <p:txBody>
          <a:bodyPr/>
          <a:lstStyle>
            <a:lvl1pPr marL="0" indent="0">
              <a:buNone/>
              <a:defRPr sz="1456"/>
            </a:lvl1pPr>
            <a:lvl2pPr marL="415830" indent="0">
              <a:buNone/>
              <a:defRPr sz="1273"/>
            </a:lvl2pPr>
            <a:lvl3pPr marL="831663" indent="0">
              <a:buNone/>
              <a:defRPr sz="1092"/>
            </a:lvl3pPr>
            <a:lvl4pPr marL="1247496" indent="0">
              <a:buNone/>
              <a:defRPr sz="909"/>
            </a:lvl4pPr>
            <a:lvl5pPr marL="1663326" indent="0">
              <a:buNone/>
              <a:defRPr sz="909"/>
            </a:lvl5pPr>
            <a:lvl6pPr marL="2079157" indent="0">
              <a:buNone/>
              <a:defRPr sz="909"/>
            </a:lvl6pPr>
            <a:lvl7pPr marL="2494989" indent="0">
              <a:buNone/>
              <a:defRPr sz="909"/>
            </a:lvl7pPr>
            <a:lvl8pPr marL="2910820" indent="0">
              <a:buNone/>
              <a:defRPr sz="909"/>
            </a:lvl8pPr>
            <a:lvl9pPr marL="3326652" indent="0">
              <a:buNone/>
              <a:defRPr sz="909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A294-128F-4BA0-9D8A-1CFE0083136C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7B9B9-597B-4013-AEDD-560D6D2A61D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239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311997"/>
            <a:ext cx="2683445" cy="1091988"/>
          </a:xfrm>
        </p:spPr>
        <p:txBody>
          <a:bodyPr anchor="b"/>
          <a:lstStyle>
            <a:lvl1pPr>
              <a:defRPr sz="291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37122" y="673827"/>
            <a:ext cx="4212045" cy="3325798"/>
          </a:xfrm>
        </p:spPr>
        <p:txBody>
          <a:bodyPr rtlCol="0">
            <a:normAutofit/>
          </a:bodyPr>
          <a:lstStyle>
            <a:lvl1pPr marL="0" indent="0">
              <a:buNone/>
              <a:defRPr sz="2911"/>
            </a:lvl1pPr>
            <a:lvl2pPr marL="415830" indent="0">
              <a:buNone/>
              <a:defRPr sz="2547"/>
            </a:lvl2pPr>
            <a:lvl3pPr marL="831663" indent="0">
              <a:buNone/>
              <a:defRPr sz="2183"/>
            </a:lvl3pPr>
            <a:lvl4pPr marL="1247496" indent="0">
              <a:buNone/>
              <a:defRPr sz="1819"/>
            </a:lvl4pPr>
            <a:lvl5pPr marL="1663326" indent="0">
              <a:buNone/>
              <a:defRPr sz="1819"/>
            </a:lvl5pPr>
            <a:lvl6pPr marL="2079157" indent="0">
              <a:buNone/>
              <a:defRPr sz="1819"/>
            </a:lvl6pPr>
            <a:lvl7pPr marL="2494989" indent="0">
              <a:buNone/>
              <a:defRPr sz="1819"/>
            </a:lvl7pPr>
            <a:lvl8pPr marL="2910820" indent="0">
              <a:buNone/>
              <a:defRPr sz="1819"/>
            </a:lvl8pPr>
            <a:lvl9pPr marL="3326652" indent="0">
              <a:buNone/>
              <a:defRPr sz="1819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90" y="1403985"/>
            <a:ext cx="2683445" cy="2601056"/>
          </a:xfrm>
        </p:spPr>
        <p:txBody>
          <a:bodyPr/>
          <a:lstStyle>
            <a:lvl1pPr marL="0" indent="0">
              <a:buNone/>
              <a:defRPr sz="1456"/>
            </a:lvl1pPr>
            <a:lvl2pPr marL="415830" indent="0">
              <a:buNone/>
              <a:defRPr sz="1273"/>
            </a:lvl2pPr>
            <a:lvl3pPr marL="831663" indent="0">
              <a:buNone/>
              <a:defRPr sz="1092"/>
            </a:lvl3pPr>
            <a:lvl4pPr marL="1247496" indent="0">
              <a:buNone/>
              <a:defRPr sz="909"/>
            </a:lvl4pPr>
            <a:lvl5pPr marL="1663326" indent="0">
              <a:buNone/>
              <a:defRPr sz="909"/>
            </a:lvl5pPr>
            <a:lvl6pPr marL="2079157" indent="0">
              <a:buNone/>
              <a:defRPr sz="909"/>
            </a:lvl6pPr>
            <a:lvl7pPr marL="2494989" indent="0">
              <a:buNone/>
              <a:defRPr sz="909"/>
            </a:lvl7pPr>
            <a:lvl8pPr marL="2910820" indent="0">
              <a:buNone/>
              <a:defRPr sz="909"/>
            </a:lvl8pPr>
            <a:lvl9pPr marL="3326652" indent="0">
              <a:buNone/>
              <a:defRPr sz="909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EB37-2E42-4A12-8B73-163B121B2068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9C712-F22D-4174-9044-BAA58F82282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855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40EE-37C7-4DDC-98EE-FF8C6C96C3B1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462E-5A4C-4886-AAB5-02A732EF23C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366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54063" y="249169"/>
            <a:ext cx="1794019" cy="396604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2009" y="249169"/>
            <a:ext cx="5278055" cy="396604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FECF8-61FD-44EC-9627-184BAA56CB91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116C2-71DC-489C-9AD5-90B69151B56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751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552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11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988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576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847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26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317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893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54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5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05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31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8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363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51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516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77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009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262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501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768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900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575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096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613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940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10" y="765909"/>
            <a:ext cx="7072075" cy="1629316"/>
          </a:xfrm>
        </p:spPr>
        <p:txBody>
          <a:bodyPr anchor="b"/>
          <a:lstStyle>
            <a:lvl1pPr algn="ctr">
              <a:defRPr sz="5457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013" y="2458058"/>
            <a:ext cx="6240067" cy="1129904"/>
          </a:xfrm>
        </p:spPr>
        <p:txBody>
          <a:bodyPr/>
          <a:lstStyle>
            <a:lvl1pPr marL="0" indent="0" algn="ctr">
              <a:buNone/>
              <a:defRPr sz="2183"/>
            </a:lvl1pPr>
            <a:lvl2pPr marL="415830" indent="0" algn="ctr">
              <a:buNone/>
              <a:defRPr sz="1819"/>
            </a:lvl2pPr>
            <a:lvl3pPr marL="831663" indent="0" algn="ctr">
              <a:buNone/>
              <a:defRPr sz="1637"/>
            </a:lvl3pPr>
            <a:lvl4pPr marL="1247496" indent="0" algn="ctr">
              <a:buNone/>
              <a:defRPr sz="1456"/>
            </a:lvl4pPr>
            <a:lvl5pPr marL="1663326" indent="0" algn="ctr">
              <a:buNone/>
              <a:defRPr sz="1456"/>
            </a:lvl5pPr>
            <a:lvl6pPr marL="2079157" indent="0" algn="ctr">
              <a:buNone/>
              <a:defRPr sz="1456"/>
            </a:lvl6pPr>
            <a:lvl7pPr marL="2494989" indent="0" algn="ctr">
              <a:buNone/>
              <a:defRPr sz="1456"/>
            </a:lvl7pPr>
            <a:lvl8pPr marL="2910820" indent="0" algn="ctr">
              <a:buNone/>
              <a:defRPr sz="1456"/>
            </a:lvl8pPr>
            <a:lvl9pPr marL="3326652" indent="0" algn="ctr">
              <a:buNone/>
              <a:defRPr sz="1456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7A33-354D-4DD8-B34D-F84A4C27A4CF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7FE1-661C-4201-AA70-BA9D94D5BE3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934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539CB-2540-43BC-A49D-4EAEEB306BE0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89909-FBA2-406A-8CD5-5DC4D254DF7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71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231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673" y="1166744"/>
            <a:ext cx="7176076" cy="1946729"/>
          </a:xfrm>
        </p:spPr>
        <p:txBody>
          <a:bodyPr anchor="b"/>
          <a:lstStyle>
            <a:lvl1pPr>
              <a:defRPr sz="5457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673" y="3131889"/>
            <a:ext cx="7176076" cy="1023739"/>
          </a:xfrm>
        </p:spPr>
        <p:txBody>
          <a:bodyPr/>
          <a:lstStyle>
            <a:lvl1pPr marL="0" indent="0">
              <a:buNone/>
              <a:defRPr sz="2183">
                <a:solidFill>
                  <a:schemeClr val="tx1"/>
                </a:solidFill>
              </a:defRPr>
            </a:lvl1pPr>
            <a:lvl2pPr marL="415830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2pPr>
            <a:lvl3pPr marL="831663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3pPr>
            <a:lvl4pPr marL="1247496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4pPr>
            <a:lvl5pPr marL="1663326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5pPr>
            <a:lvl6pPr marL="2079157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6pPr>
            <a:lvl7pPr marL="2494989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7pPr>
            <a:lvl8pPr marL="2910820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8pPr>
            <a:lvl9pPr marL="3326652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F2BC8-E096-476C-9651-AD374E24034B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7267C-2E00-4C6A-9F20-FCEE96A1989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86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009" y="1245825"/>
            <a:ext cx="3536037" cy="29693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48" y="1245825"/>
            <a:ext cx="3536037" cy="29693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CE6F9-79E0-4F13-8010-9AA448F7FCDE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58E20-68D8-4E06-BB74-5486E76D51D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118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249165"/>
            <a:ext cx="7176076" cy="90457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93" y="1147238"/>
            <a:ext cx="3519786" cy="562244"/>
          </a:xfrm>
        </p:spPr>
        <p:txBody>
          <a:bodyPr anchor="b"/>
          <a:lstStyle>
            <a:lvl1pPr marL="0" indent="0">
              <a:buNone/>
              <a:defRPr sz="2183" b="1"/>
            </a:lvl1pPr>
            <a:lvl2pPr marL="415830" indent="0">
              <a:buNone/>
              <a:defRPr sz="1819" b="1"/>
            </a:lvl2pPr>
            <a:lvl3pPr marL="831663" indent="0">
              <a:buNone/>
              <a:defRPr sz="1637" b="1"/>
            </a:lvl3pPr>
            <a:lvl4pPr marL="1247496" indent="0">
              <a:buNone/>
              <a:defRPr sz="1456" b="1"/>
            </a:lvl4pPr>
            <a:lvl5pPr marL="1663326" indent="0">
              <a:buNone/>
              <a:defRPr sz="1456" b="1"/>
            </a:lvl5pPr>
            <a:lvl6pPr marL="2079157" indent="0">
              <a:buNone/>
              <a:defRPr sz="1456" b="1"/>
            </a:lvl6pPr>
            <a:lvl7pPr marL="2494989" indent="0">
              <a:buNone/>
              <a:defRPr sz="1456" b="1"/>
            </a:lvl7pPr>
            <a:lvl8pPr marL="2910820" indent="0">
              <a:buNone/>
              <a:defRPr sz="1456" b="1"/>
            </a:lvl8pPr>
            <a:lvl9pPr marL="3326652" indent="0">
              <a:buNone/>
              <a:defRPr sz="1456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93" y="1709482"/>
            <a:ext cx="3519786" cy="251439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2046" y="1147238"/>
            <a:ext cx="3537121" cy="562244"/>
          </a:xfrm>
        </p:spPr>
        <p:txBody>
          <a:bodyPr anchor="b"/>
          <a:lstStyle>
            <a:lvl1pPr marL="0" indent="0">
              <a:buNone/>
              <a:defRPr sz="2183" b="1"/>
            </a:lvl1pPr>
            <a:lvl2pPr marL="415830" indent="0">
              <a:buNone/>
              <a:defRPr sz="1819" b="1"/>
            </a:lvl2pPr>
            <a:lvl3pPr marL="831663" indent="0">
              <a:buNone/>
              <a:defRPr sz="1637" b="1"/>
            </a:lvl3pPr>
            <a:lvl4pPr marL="1247496" indent="0">
              <a:buNone/>
              <a:defRPr sz="1456" b="1"/>
            </a:lvl4pPr>
            <a:lvl5pPr marL="1663326" indent="0">
              <a:buNone/>
              <a:defRPr sz="1456" b="1"/>
            </a:lvl5pPr>
            <a:lvl6pPr marL="2079157" indent="0">
              <a:buNone/>
              <a:defRPr sz="1456" b="1"/>
            </a:lvl6pPr>
            <a:lvl7pPr marL="2494989" indent="0">
              <a:buNone/>
              <a:defRPr sz="1456" b="1"/>
            </a:lvl7pPr>
            <a:lvl8pPr marL="2910820" indent="0">
              <a:buNone/>
              <a:defRPr sz="1456" b="1"/>
            </a:lvl8pPr>
            <a:lvl9pPr marL="3326652" indent="0">
              <a:buNone/>
              <a:defRPr sz="1456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2046" y="1709482"/>
            <a:ext cx="3537121" cy="251439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FD75-EC8A-4D0C-805F-3F677A3C5EF9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148E-2D96-4224-9FBF-C28371AAE1C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300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EC99E-2526-4DCE-9BB6-4E7F6B361352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7FC1C-806C-41E3-8C81-FA29D9611E6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4875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lm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378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311997"/>
            <a:ext cx="2683445" cy="1091988"/>
          </a:xfrm>
        </p:spPr>
        <p:txBody>
          <a:bodyPr anchor="b"/>
          <a:lstStyle>
            <a:lvl1pPr>
              <a:defRPr sz="291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122" y="673827"/>
            <a:ext cx="4212045" cy="3325798"/>
          </a:xfrm>
        </p:spPr>
        <p:txBody>
          <a:bodyPr/>
          <a:lstStyle>
            <a:lvl1pPr>
              <a:defRPr sz="2911"/>
            </a:lvl1pPr>
            <a:lvl2pPr>
              <a:defRPr sz="2547"/>
            </a:lvl2pPr>
            <a:lvl3pPr>
              <a:defRPr sz="2183"/>
            </a:lvl3pPr>
            <a:lvl4pPr>
              <a:defRPr sz="1819"/>
            </a:lvl4pPr>
            <a:lvl5pPr>
              <a:defRPr sz="1819"/>
            </a:lvl5pPr>
            <a:lvl6pPr>
              <a:defRPr sz="1819"/>
            </a:lvl6pPr>
            <a:lvl7pPr>
              <a:defRPr sz="1819"/>
            </a:lvl7pPr>
            <a:lvl8pPr>
              <a:defRPr sz="1819"/>
            </a:lvl8pPr>
            <a:lvl9pPr>
              <a:defRPr sz="1819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90" y="1403985"/>
            <a:ext cx="2683445" cy="2601056"/>
          </a:xfrm>
        </p:spPr>
        <p:txBody>
          <a:bodyPr/>
          <a:lstStyle>
            <a:lvl1pPr marL="0" indent="0">
              <a:buNone/>
              <a:defRPr sz="1456"/>
            </a:lvl1pPr>
            <a:lvl2pPr marL="415830" indent="0">
              <a:buNone/>
              <a:defRPr sz="1273"/>
            </a:lvl2pPr>
            <a:lvl3pPr marL="831663" indent="0">
              <a:buNone/>
              <a:defRPr sz="1092"/>
            </a:lvl3pPr>
            <a:lvl4pPr marL="1247496" indent="0">
              <a:buNone/>
              <a:defRPr sz="909"/>
            </a:lvl4pPr>
            <a:lvl5pPr marL="1663326" indent="0">
              <a:buNone/>
              <a:defRPr sz="909"/>
            </a:lvl5pPr>
            <a:lvl6pPr marL="2079157" indent="0">
              <a:buNone/>
              <a:defRPr sz="909"/>
            </a:lvl6pPr>
            <a:lvl7pPr marL="2494989" indent="0">
              <a:buNone/>
              <a:defRPr sz="909"/>
            </a:lvl7pPr>
            <a:lvl8pPr marL="2910820" indent="0">
              <a:buNone/>
              <a:defRPr sz="909"/>
            </a:lvl8pPr>
            <a:lvl9pPr marL="3326652" indent="0">
              <a:buNone/>
              <a:defRPr sz="909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A294-128F-4BA0-9D8A-1CFE0083136C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7B9B9-597B-4013-AEDD-560D6D2A61D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931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90" y="311997"/>
            <a:ext cx="2683445" cy="1091988"/>
          </a:xfrm>
        </p:spPr>
        <p:txBody>
          <a:bodyPr anchor="b"/>
          <a:lstStyle>
            <a:lvl1pPr>
              <a:defRPr sz="291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37122" y="673827"/>
            <a:ext cx="4212045" cy="3325798"/>
          </a:xfrm>
        </p:spPr>
        <p:txBody>
          <a:bodyPr rtlCol="0">
            <a:normAutofit/>
          </a:bodyPr>
          <a:lstStyle>
            <a:lvl1pPr marL="0" indent="0">
              <a:buNone/>
              <a:defRPr sz="2911"/>
            </a:lvl1pPr>
            <a:lvl2pPr marL="415830" indent="0">
              <a:buNone/>
              <a:defRPr sz="2547"/>
            </a:lvl2pPr>
            <a:lvl3pPr marL="831663" indent="0">
              <a:buNone/>
              <a:defRPr sz="2183"/>
            </a:lvl3pPr>
            <a:lvl4pPr marL="1247496" indent="0">
              <a:buNone/>
              <a:defRPr sz="1819"/>
            </a:lvl4pPr>
            <a:lvl5pPr marL="1663326" indent="0">
              <a:buNone/>
              <a:defRPr sz="1819"/>
            </a:lvl5pPr>
            <a:lvl6pPr marL="2079157" indent="0">
              <a:buNone/>
              <a:defRPr sz="1819"/>
            </a:lvl6pPr>
            <a:lvl7pPr marL="2494989" indent="0">
              <a:buNone/>
              <a:defRPr sz="1819"/>
            </a:lvl7pPr>
            <a:lvl8pPr marL="2910820" indent="0">
              <a:buNone/>
              <a:defRPr sz="1819"/>
            </a:lvl8pPr>
            <a:lvl9pPr marL="3326652" indent="0">
              <a:buNone/>
              <a:defRPr sz="1819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90" y="1403985"/>
            <a:ext cx="2683445" cy="2601056"/>
          </a:xfrm>
        </p:spPr>
        <p:txBody>
          <a:bodyPr/>
          <a:lstStyle>
            <a:lvl1pPr marL="0" indent="0">
              <a:buNone/>
              <a:defRPr sz="1456"/>
            </a:lvl1pPr>
            <a:lvl2pPr marL="415830" indent="0">
              <a:buNone/>
              <a:defRPr sz="1273"/>
            </a:lvl2pPr>
            <a:lvl3pPr marL="831663" indent="0">
              <a:buNone/>
              <a:defRPr sz="1092"/>
            </a:lvl3pPr>
            <a:lvl4pPr marL="1247496" indent="0">
              <a:buNone/>
              <a:defRPr sz="909"/>
            </a:lvl4pPr>
            <a:lvl5pPr marL="1663326" indent="0">
              <a:buNone/>
              <a:defRPr sz="909"/>
            </a:lvl5pPr>
            <a:lvl6pPr marL="2079157" indent="0">
              <a:buNone/>
              <a:defRPr sz="909"/>
            </a:lvl6pPr>
            <a:lvl7pPr marL="2494989" indent="0">
              <a:buNone/>
              <a:defRPr sz="909"/>
            </a:lvl7pPr>
            <a:lvl8pPr marL="2910820" indent="0">
              <a:buNone/>
              <a:defRPr sz="909"/>
            </a:lvl8pPr>
            <a:lvl9pPr marL="3326652" indent="0">
              <a:buNone/>
              <a:defRPr sz="909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EB37-2E42-4A12-8B73-163B121B2068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9C712-F22D-4174-9044-BAA58F82282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038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40EE-37C7-4DDC-98EE-FF8C6C96C3B1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462E-5A4C-4886-AAB5-02A732EF23C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299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54063" y="249169"/>
            <a:ext cx="1794019" cy="396604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2009" y="249169"/>
            <a:ext cx="5278055" cy="396604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FECF8-61FD-44EC-9627-184BAA56CB91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116C2-71DC-489C-9AD5-90B69151B56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316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21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118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800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560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09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413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04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037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894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11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52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02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2489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563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4319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6556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576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167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8851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022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5287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202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08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2596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93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211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0919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0619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472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403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465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7F6-B972-44B4-AEFC-368D483B92C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546B-9DF4-4730-99EF-CC946B785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7439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C70-476B-488B-AF19-22A8D6DA6146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EDD0-7C4A-454C-9FEE-1F6F233554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62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7177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37942" y="673105"/>
            <a:ext cx="4210828" cy="33258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9420-1D68-41D4-8F5A-36B9E08FBAA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CF1C-F8B5-4690-B6C6-6E17BC5E72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1391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5" y="312738"/>
            <a:ext cx="2683080" cy="1090612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37942" y="673105"/>
            <a:ext cx="4210828" cy="3325813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366" indent="0">
              <a:buNone/>
              <a:defRPr sz="3732"/>
            </a:lvl2pPr>
            <a:lvl3pPr marL="1218733" indent="0">
              <a:buNone/>
              <a:defRPr sz="3199"/>
            </a:lvl3pPr>
            <a:lvl4pPr marL="1828099" indent="0">
              <a:buNone/>
              <a:defRPr sz="2666"/>
            </a:lvl4pPr>
            <a:lvl5pPr marL="2437466" indent="0">
              <a:buNone/>
              <a:defRPr sz="2666"/>
            </a:lvl5pPr>
            <a:lvl6pPr marL="3046831" indent="0">
              <a:buNone/>
              <a:defRPr sz="2666"/>
            </a:lvl6pPr>
            <a:lvl7pPr marL="3656198" indent="0">
              <a:buNone/>
              <a:defRPr sz="2666"/>
            </a:lvl7pPr>
            <a:lvl8pPr marL="4265564" indent="0">
              <a:buNone/>
              <a:defRPr sz="2666"/>
            </a:lvl8pPr>
            <a:lvl9pPr marL="4874930" indent="0">
              <a:buNone/>
              <a:defRPr sz="2666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3435" y="1403354"/>
            <a:ext cx="2683080" cy="2601913"/>
          </a:xfrm>
        </p:spPr>
        <p:txBody>
          <a:bodyPr/>
          <a:lstStyle>
            <a:lvl1pPr marL="0" indent="0">
              <a:buNone/>
              <a:defRPr sz="2133"/>
            </a:lvl1pPr>
            <a:lvl2pPr marL="609366" indent="0">
              <a:buNone/>
              <a:defRPr sz="1866"/>
            </a:lvl2pPr>
            <a:lvl3pPr marL="1218733" indent="0">
              <a:buNone/>
              <a:defRPr sz="1599"/>
            </a:lvl3pPr>
            <a:lvl4pPr marL="1828099" indent="0">
              <a:buNone/>
              <a:defRPr sz="1333"/>
            </a:lvl4pPr>
            <a:lvl5pPr marL="2437466" indent="0">
              <a:buNone/>
              <a:defRPr sz="1333"/>
            </a:lvl5pPr>
            <a:lvl6pPr marL="3046831" indent="0">
              <a:buNone/>
              <a:defRPr sz="1333"/>
            </a:lvl6pPr>
            <a:lvl7pPr marL="3656198" indent="0">
              <a:buNone/>
              <a:defRPr sz="1333"/>
            </a:lvl7pPr>
            <a:lvl8pPr marL="4265564" indent="0">
              <a:buNone/>
              <a:defRPr sz="1333"/>
            </a:lvl8pPr>
            <a:lvl9pPr marL="4874930" indent="0">
              <a:buNone/>
              <a:defRPr sz="133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71A-EAA5-4EE6-9DFA-DADB96877739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721A-F287-46C0-8C7E-85A176D9D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8805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D49A-5940-4DF7-B9F6-ABD522913ADB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5B72-B448-4D01-B184-399F92EF3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1015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954408" y="249243"/>
            <a:ext cx="1794363" cy="396557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71318" y="249243"/>
            <a:ext cx="5179953" cy="39655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418-2AD2-471F-9B25-38EE24F7BFD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085D-3DE3-488D-85FE-7429C6021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4175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7802-713D-404B-965C-437E9CE26972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EC8C-DB6E-4FFB-951C-AB32783EAB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1967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1070" y="765180"/>
            <a:ext cx="6240067" cy="1630363"/>
          </a:xfrm>
        </p:spPr>
        <p:txBody>
          <a:bodyPr anchor="b"/>
          <a:lstStyle>
            <a:lvl1pPr algn="ctr"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1070" y="2457450"/>
            <a:ext cx="6240067" cy="1130300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366" indent="0" algn="ctr">
              <a:buNone/>
              <a:defRPr sz="2666"/>
            </a:lvl2pPr>
            <a:lvl3pPr marL="1218733" indent="0" algn="ctr">
              <a:buNone/>
              <a:defRPr sz="2399"/>
            </a:lvl3pPr>
            <a:lvl4pPr marL="1828099" indent="0" algn="ctr">
              <a:buNone/>
              <a:defRPr sz="2133"/>
            </a:lvl4pPr>
            <a:lvl5pPr marL="2437466" indent="0" algn="ctr">
              <a:buNone/>
              <a:defRPr sz="2133"/>
            </a:lvl5pPr>
            <a:lvl6pPr marL="3046831" indent="0" algn="ctr">
              <a:buNone/>
              <a:defRPr sz="2133"/>
            </a:lvl6pPr>
            <a:lvl7pPr marL="3656198" indent="0" algn="ctr">
              <a:buNone/>
              <a:defRPr sz="2133"/>
            </a:lvl7pPr>
            <a:lvl8pPr marL="4265564" indent="0" algn="ctr">
              <a:buNone/>
              <a:defRPr sz="2133"/>
            </a:lvl8pPr>
            <a:lvl9pPr marL="4874930" indent="0" algn="ctr">
              <a:buNone/>
              <a:defRPr sz="2133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79C5-3CB4-4171-B1D1-9C12F2605B33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6090-3C6E-4934-AF94-C6451D8000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2391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C999-C60A-4693-915E-876B2A8353A5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9B6A-11A9-49BA-8227-6E67C9B37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6766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88" y="1166818"/>
            <a:ext cx="7177451" cy="1946275"/>
          </a:xfrm>
        </p:spPr>
        <p:txBody>
          <a:bodyPr anchor="b"/>
          <a:lstStyle>
            <a:lvl1pPr>
              <a:defRPr sz="7996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67088" y="3132143"/>
            <a:ext cx="7177451" cy="102393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6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3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9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8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5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D6AF-8E8F-4462-87D7-2B154F84A48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9117-F248-4E1B-B9ED-F72DD734D8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8925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1318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1612" y="1246193"/>
            <a:ext cx="3487158" cy="29686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F7DD-5D66-480C-81B9-CB65BE649101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9292-DC4C-4C1A-84D4-1FC266940A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2398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436" y="249238"/>
            <a:ext cx="7175335" cy="9048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73435" y="1147763"/>
            <a:ext cx="3518897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435" y="1709738"/>
            <a:ext cx="3518897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212946" y="1147763"/>
            <a:ext cx="3535825" cy="561975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66" indent="0">
              <a:buNone/>
              <a:defRPr sz="2666" b="1"/>
            </a:lvl2pPr>
            <a:lvl3pPr marL="1218733" indent="0">
              <a:buNone/>
              <a:defRPr sz="2399" b="1"/>
            </a:lvl3pPr>
            <a:lvl4pPr marL="1828099" indent="0">
              <a:buNone/>
              <a:defRPr sz="2133" b="1"/>
            </a:lvl4pPr>
            <a:lvl5pPr marL="2437466" indent="0">
              <a:buNone/>
              <a:defRPr sz="2133" b="1"/>
            </a:lvl5pPr>
            <a:lvl6pPr marL="3046831" indent="0">
              <a:buNone/>
              <a:defRPr sz="2133" b="1"/>
            </a:lvl6pPr>
            <a:lvl7pPr marL="3656198" indent="0">
              <a:buNone/>
              <a:defRPr sz="2133" b="1"/>
            </a:lvl7pPr>
            <a:lvl8pPr marL="4265564" indent="0">
              <a:buNone/>
              <a:defRPr sz="2133" b="1"/>
            </a:lvl8pPr>
            <a:lvl9pPr marL="4874930" indent="0">
              <a:buNone/>
              <a:defRPr sz="2133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212946" y="1709738"/>
            <a:ext cx="3535825" cy="2514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909B-ACAE-4D01-9B1F-B4F744DADB3E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8E559-F4A6-4131-A1FA-0B5AA1E210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61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fontAlgn="base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fontAlgn="base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fontAlgn="base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fontAlgn="base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0" fontAlgn="base" hangingPunct="0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0" fontAlgn="base" hangingPunct="0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0" fontAlgn="base" hangingPunct="0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0" fontAlgn="base" hangingPunct="0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09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47DEF-B073-4C04-80E1-05130EF64694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09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6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93E08C-3178-482A-86F0-3D1591147BB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05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2pPr>
      <a:lvl3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3pPr>
      <a:lvl4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4pPr>
      <a:lvl5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5pPr>
      <a:lvl6pPr marL="609366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6pPr>
      <a:lvl7pPr marL="1218733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7pPr>
      <a:lvl8pPr marL="1828099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8pPr>
      <a:lvl9pPr marL="2437466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7354" indent="-207354" algn="l" defTabSz="831531" rtl="0" eaLnBrk="1" fontAlgn="base" hangingPunct="1">
        <a:lnSpc>
          <a:spcPct val="90000"/>
        </a:lnSpc>
        <a:spcBef>
          <a:spcPts val="917"/>
        </a:spcBef>
        <a:spcAft>
          <a:spcPct val="0"/>
        </a:spcAft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622062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38885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453593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4pPr>
      <a:lvl5pPr marL="1870416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074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6pPr>
      <a:lvl7pPr marL="2702905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7pPr>
      <a:lvl8pPr marL="3118737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8pPr>
      <a:lvl9pPr marL="3534568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1pPr>
      <a:lvl2pPr marL="415830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2pPr>
      <a:lvl3pPr marL="831663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3pPr>
      <a:lvl4pPr marL="1247496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4pPr>
      <a:lvl5pPr marL="1663326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5pPr>
      <a:lvl6pPr marL="2079157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6pPr>
      <a:lvl7pPr marL="2494989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7pPr>
      <a:lvl8pPr marL="2910820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8pPr>
      <a:lvl9pPr marL="3326652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78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04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09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 smtClean="0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09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6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4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2pPr>
      <a:lvl3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3pPr>
      <a:lvl4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4pPr>
      <a:lvl5pPr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5pPr>
      <a:lvl6pPr marL="609366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6pPr>
      <a:lvl7pPr marL="1218733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7pPr>
      <a:lvl8pPr marL="1828099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8pPr>
      <a:lvl9pPr marL="2437466" algn="l" defTabSz="831531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9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7354" indent="-207354" algn="l" defTabSz="831531" rtl="0" eaLnBrk="1" fontAlgn="base" hangingPunct="1">
        <a:lnSpc>
          <a:spcPct val="90000"/>
        </a:lnSpc>
        <a:spcBef>
          <a:spcPts val="917"/>
        </a:spcBef>
        <a:spcAft>
          <a:spcPct val="0"/>
        </a:spcAft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622062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38885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453593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4pPr>
      <a:lvl5pPr marL="1870416" indent="-207354" algn="l" defTabSz="831531" rtl="0" eaLnBrk="1" fontAlgn="base" hangingPunct="1">
        <a:lnSpc>
          <a:spcPct val="90000"/>
        </a:lnSpc>
        <a:spcBef>
          <a:spcPts val="451"/>
        </a:spcBef>
        <a:spcAft>
          <a:spcPct val="0"/>
        </a:spcAft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287074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6pPr>
      <a:lvl7pPr marL="2702905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7pPr>
      <a:lvl8pPr marL="3118737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8pPr>
      <a:lvl9pPr marL="3534568" indent="-207916" algn="l" defTabSz="831663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1pPr>
      <a:lvl2pPr marL="415830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2pPr>
      <a:lvl3pPr marL="831663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3pPr>
      <a:lvl4pPr marL="1247496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4pPr>
      <a:lvl5pPr marL="1663326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5pPr>
      <a:lvl6pPr marL="2079157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6pPr>
      <a:lvl7pPr marL="2494989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7pPr>
      <a:lvl8pPr marL="2910820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8pPr>
      <a:lvl9pPr marL="3326652" algn="l" defTabSz="831663" rtl="0" eaLnBrk="1" latinLnBrk="0" hangingPunct="1">
        <a:defRPr sz="16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75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84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99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71321" y="249238"/>
            <a:ext cx="7177451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71321" y="1246193"/>
            <a:ext cx="7177451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71318" y="4337050"/>
            <a:ext cx="1872655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492EA-4A4B-4EA7-B1EF-E00260DEA07F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755024" y="4337050"/>
            <a:ext cx="281004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98700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5876116" y="4337050"/>
            <a:ext cx="1872654" cy="2492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9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A6D843-1329-4349-9BC0-049A68A894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28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5pPr>
      <a:lvl6pPr marL="6093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6pPr>
      <a:lvl7pPr marL="121873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7pPr>
      <a:lvl8pPr marL="18280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8pPr>
      <a:lvl9pPr marL="2437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684" indent="-304684" algn="l" rtl="0" eaLnBrk="1" fontAlgn="base" hangingPunct="1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50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5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3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147" indent="-304684" algn="l" rtl="0" eaLnBrk="1" fontAlgn="base" hangingPunct="1">
        <a:lnSpc>
          <a:spcPct val="90000"/>
        </a:lnSpc>
        <a:spcBef>
          <a:spcPts val="66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1514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0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8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613" indent="-304684" algn="l" defTabSz="1218733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3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9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6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1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8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4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0" algn="l" defTabSz="12187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5717246" y="1717963"/>
            <a:ext cx="2379009" cy="1226128"/>
            <a:chOff x="3879101" y="1783289"/>
            <a:chExt cx="2187401" cy="112737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921" y="2027298"/>
              <a:ext cx="1971581" cy="739681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3879101" y="1783289"/>
              <a:ext cx="0" cy="11273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211874" y="1853467"/>
            <a:ext cx="527064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sz="3500" dirty="0" smtClean="0">
                <a:solidFill>
                  <a:schemeClr val="bg1"/>
                </a:solidFill>
              </a:rPr>
              <a:t>MEMÓRIA DA ENSP</a:t>
            </a:r>
          </a:p>
          <a:p>
            <a:pPr eaLnBrk="1" hangingPunct="1"/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CD ENSP  - 12.09.2017</a:t>
            </a:r>
            <a:endParaRPr lang="pt-BR" sz="2200" dirty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223601"/>
            <a:ext cx="8333942" cy="51271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159327"/>
            <a:ext cx="8322338" cy="49986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159327"/>
            <a:ext cx="8322338" cy="49986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180109"/>
            <a:ext cx="8358108" cy="50401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451860"/>
            <a:ext cx="8375504" cy="558367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450273"/>
            <a:ext cx="8370742" cy="558049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" y="-461097"/>
            <a:ext cx="8403214" cy="56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869795" y="133816"/>
            <a:ext cx="7181385" cy="616558"/>
          </a:xfrm>
        </p:spPr>
        <p:txBody>
          <a:bodyPr/>
          <a:lstStyle/>
          <a:p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MEMÓRIA </a:t>
            </a:r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ENSP – PROPOSTAS PARA DISCUSSÃO</a:t>
            </a:r>
            <a:endParaRPr lang="pt-BR" sz="1400" b="1" dirty="0">
              <a:solidFill>
                <a:srgbClr val="8A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149157" y="914400"/>
            <a:ext cx="7708564" cy="3625174"/>
          </a:xfrm>
        </p:spPr>
        <p:txBody>
          <a:bodyPr lIns="0" tIns="0" rIns="0" bIns="0" numCol="2" spcCol="360000"/>
          <a:lstStyle/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  <a:sym typeface="Wingdings 2" panose="05020102010507070707" pitchFamily="18" charset="2"/>
              </a:rPr>
              <a:t> </a:t>
            </a:r>
            <a:r>
              <a:rPr lang="pt-BR" sz="1200" dirty="0" smtClean="0">
                <a:latin typeface="Trebuchet MS" panose="020B0603020202020204" pitchFamily="34" charset="0"/>
              </a:rPr>
              <a:t>Ação </a:t>
            </a:r>
            <a:r>
              <a:rPr lang="pt-BR" sz="1200" dirty="0">
                <a:latin typeface="Trebuchet MS" panose="020B0603020202020204" pitchFamily="34" charset="0"/>
              </a:rPr>
              <a:t>permanente com vistas a identificação, preservação e difusão de registros documentais </a:t>
            </a:r>
            <a:endParaRPr lang="pt-BR" sz="1200" dirty="0" smtClean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</a:rPr>
              <a:t>para </a:t>
            </a:r>
            <a:r>
              <a:rPr lang="pt-BR" sz="1200" dirty="0">
                <a:latin typeface="Trebuchet MS" panose="020B0603020202020204" pitchFamily="34" charset="0"/>
              </a:rPr>
              <a:t>a história da </a:t>
            </a:r>
            <a:r>
              <a:rPr lang="pt-BR" sz="1200" dirty="0" err="1" smtClean="0">
                <a:latin typeface="Trebuchet MS" panose="020B0603020202020204" pitchFamily="34" charset="0"/>
              </a:rPr>
              <a:t>Ensp</a:t>
            </a:r>
            <a:r>
              <a:rPr lang="pt-BR" sz="1200" dirty="0" smtClean="0">
                <a:latin typeface="Trebuchet MS" panose="020B0603020202020204" pitchFamily="34" charset="0"/>
              </a:rPr>
              <a:t>, iniciada com </a:t>
            </a:r>
            <a:r>
              <a:rPr lang="pt-BR" sz="1200" b="1" dirty="0" smtClean="0">
                <a:latin typeface="Trebuchet MS" panose="020B0603020202020204" pitchFamily="34" charset="0"/>
              </a:rPr>
              <a:t>Memória do Peses/</a:t>
            </a:r>
            <a:r>
              <a:rPr lang="pt-BR" sz="1200" b="1" dirty="0" err="1" smtClean="0">
                <a:latin typeface="Trebuchet MS" panose="020B0603020202020204" pitchFamily="34" charset="0"/>
              </a:rPr>
              <a:t>Peppe</a:t>
            </a:r>
            <a:r>
              <a:rPr lang="pt-BR" sz="1200" b="1" dirty="0" smtClean="0">
                <a:latin typeface="Trebuchet MS" panose="020B0603020202020204" pitchFamily="34" charset="0"/>
              </a:rPr>
              <a:t>.</a:t>
            </a:r>
            <a:endParaRPr lang="pt-BR" sz="1200" b="1" dirty="0">
              <a:latin typeface="Trebuchet MS" panose="020B0603020202020204" pitchFamily="34" charset="0"/>
            </a:endParaRPr>
          </a:p>
          <a:p>
            <a:pPr marL="171450" indent="-171450"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Trebuchet MS" panose="020B0603020202020204" pitchFamily="34" charset="0"/>
              </a:rPr>
              <a:t>Continuidade </a:t>
            </a:r>
            <a:r>
              <a:rPr lang="pt-BR" sz="1200" dirty="0">
                <a:latin typeface="Trebuchet MS" panose="020B0603020202020204" pitchFamily="34" charset="0"/>
              </a:rPr>
              <a:t>do trabalho de identificação, descrição e inserção de </a:t>
            </a:r>
            <a:r>
              <a:rPr lang="pt-BR" sz="1200" dirty="0" smtClean="0">
                <a:latin typeface="Trebuchet MS" panose="020B0603020202020204" pitchFamily="34" charset="0"/>
              </a:rPr>
              <a:t>documentos de departamentos e laboratórios </a:t>
            </a:r>
            <a:r>
              <a:rPr lang="pt-BR" sz="1200" dirty="0">
                <a:latin typeface="Trebuchet MS" panose="020B0603020202020204" pitchFamily="34" charset="0"/>
              </a:rPr>
              <a:t>na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“</a:t>
            </a:r>
            <a:r>
              <a:rPr lang="pt-BR" sz="1200" dirty="0">
                <a:latin typeface="Trebuchet MS" panose="020B0603020202020204" pitchFamily="34" charset="0"/>
              </a:rPr>
              <a:t>base </a:t>
            </a:r>
            <a:r>
              <a:rPr lang="pt-BR" sz="1200" dirty="0" err="1">
                <a:latin typeface="Trebuchet MS" panose="020B0603020202020204" pitchFamily="34" charset="0"/>
              </a:rPr>
              <a:t>Ensp</a:t>
            </a:r>
            <a:r>
              <a:rPr lang="pt-BR" sz="1200" dirty="0">
                <a:latin typeface="Trebuchet MS" panose="020B0603020202020204" pitchFamily="34" charset="0"/>
              </a:rPr>
              <a:t>/</a:t>
            </a:r>
            <a:r>
              <a:rPr lang="pt-BR" sz="1200" dirty="0" err="1">
                <a:latin typeface="Trebuchet MS" panose="020B0603020202020204" pitchFamily="34" charset="0"/>
              </a:rPr>
              <a:t>Arch</a:t>
            </a:r>
            <a:r>
              <a:rPr lang="pt-BR" sz="1200" dirty="0" smtClean="0">
                <a:latin typeface="Trebuchet MS" panose="020B0603020202020204" pitchFamily="34" charset="0"/>
              </a:rPr>
              <a:t>”; </a:t>
            </a:r>
            <a:endParaRPr lang="pt-BR" sz="1200" dirty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endParaRPr lang="pt-BR" sz="1200" dirty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  <a:sym typeface="Wingdings 2" panose="05020102010507070707" pitchFamily="18" charset="2"/>
              </a:rPr>
              <a:t> </a:t>
            </a:r>
            <a:r>
              <a:rPr lang="pt-BR" sz="1200" dirty="0" smtClean="0">
                <a:latin typeface="Trebuchet MS" panose="020B0603020202020204" pitchFamily="34" charset="0"/>
              </a:rPr>
              <a:t>Constituição </a:t>
            </a:r>
            <a:r>
              <a:rPr lang="pt-BR" sz="1200" dirty="0">
                <a:latin typeface="Trebuchet MS" panose="020B0603020202020204" pitchFamily="34" charset="0"/>
              </a:rPr>
              <a:t>de </a:t>
            </a:r>
            <a:r>
              <a:rPr lang="pt-BR" sz="1200" b="1" dirty="0">
                <a:latin typeface="Trebuchet MS" panose="020B0603020202020204" pitchFamily="34" charset="0"/>
              </a:rPr>
              <a:t>Grupo de Trabalho de </a:t>
            </a:r>
            <a:r>
              <a:rPr lang="pt-BR" sz="1200" b="1" dirty="0" smtClean="0">
                <a:latin typeface="Trebuchet MS" panose="020B0603020202020204" pitchFamily="34" charset="0"/>
              </a:rPr>
              <a:t>Memória Institucional</a:t>
            </a:r>
            <a:r>
              <a:rPr lang="pt-BR" sz="1200" dirty="0" smtClean="0">
                <a:latin typeface="Trebuchet MS" panose="020B0603020202020204" pitchFamily="34" charset="0"/>
              </a:rPr>
              <a:t> com </a:t>
            </a:r>
            <a:r>
              <a:rPr lang="pt-BR" sz="1200" dirty="0">
                <a:latin typeface="Trebuchet MS" panose="020B0603020202020204" pitchFamily="34" charset="0"/>
              </a:rPr>
              <a:t>a tarefa de elaborar um </a:t>
            </a:r>
            <a:r>
              <a:rPr lang="pt-BR" sz="1200" b="1" dirty="0">
                <a:latin typeface="Trebuchet MS" panose="020B0603020202020204" pitchFamily="34" charset="0"/>
              </a:rPr>
              <a:t>Programa de Gestão de </a:t>
            </a:r>
            <a:r>
              <a:rPr lang="pt-BR" sz="1200" b="1" dirty="0" smtClean="0">
                <a:latin typeface="Trebuchet MS" panose="020B0603020202020204" pitchFamily="34" charset="0"/>
              </a:rPr>
              <a:t>Documentos, </a:t>
            </a:r>
            <a:r>
              <a:rPr lang="pt-BR" sz="1200" dirty="0" smtClean="0">
                <a:latin typeface="Trebuchet MS" panose="020B0603020202020204" pitchFamily="34" charset="0"/>
              </a:rPr>
              <a:t>entre outros. </a:t>
            </a:r>
            <a:r>
              <a:rPr lang="pt-BR" sz="1200" dirty="0">
                <a:latin typeface="Trebuchet MS" panose="020B0603020202020204" pitchFamily="34" charset="0"/>
              </a:rPr>
              <a:t>Este grupo deve ser formado por profissionais do projeto Memórias </a:t>
            </a:r>
            <a:r>
              <a:rPr lang="pt-BR" sz="1200" dirty="0" err="1" smtClean="0">
                <a:latin typeface="Trebuchet MS" panose="020B0603020202020204" pitchFamily="34" charset="0"/>
              </a:rPr>
              <a:t>Ensp</a:t>
            </a:r>
            <a:r>
              <a:rPr lang="pt-BR" sz="1200" dirty="0">
                <a:latin typeface="Trebuchet MS" panose="020B0603020202020204" pitchFamily="34" charset="0"/>
              </a:rPr>
              <a:t>, CCI, </a:t>
            </a:r>
            <a:r>
              <a:rPr lang="pt-BR" sz="1200" dirty="0" smtClean="0">
                <a:latin typeface="Trebuchet MS" panose="020B0603020202020204" pitchFamily="34" charset="0"/>
              </a:rPr>
              <a:t>Qualidade, </a:t>
            </a:r>
            <a:r>
              <a:rPr lang="pt-BR" sz="1200" dirty="0" smtClean="0">
                <a:latin typeface="Trebuchet MS" panose="020B0603020202020204" pitchFamily="34" charset="0"/>
              </a:rPr>
              <a:t>representante </a:t>
            </a:r>
            <a:r>
              <a:rPr lang="pt-BR" sz="1200" dirty="0">
                <a:latin typeface="Trebuchet MS" panose="020B0603020202020204" pitchFamily="34" charset="0"/>
              </a:rPr>
              <a:t>do </a:t>
            </a:r>
            <a:r>
              <a:rPr lang="pt-BR" sz="1200" dirty="0" err="1">
                <a:latin typeface="Trebuchet MS" panose="020B0603020202020204" pitchFamily="34" charset="0"/>
              </a:rPr>
              <a:t>Sigda</a:t>
            </a:r>
            <a:r>
              <a:rPr lang="pt-BR" sz="1200" dirty="0">
                <a:latin typeface="Trebuchet MS" panose="020B0603020202020204" pitchFamily="34" charset="0"/>
              </a:rPr>
              <a:t> na </a:t>
            </a:r>
            <a:r>
              <a:rPr lang="pt-BR" sz="1200" dirty="0" err="1">
                <a:latin typeface="Trebuchet MS" panose="020B0603020202020204" pitchFamily="34" charset="0"/>
              </a:rPr>
              <a:t>Ensp</a:t>
            </a:r>
            <a:r>
              <a:rPr lang="pt-BR" sz="1200" dirty="0">
                <a:latin typeface="Trebuchet MS" panose="020B0603020202020204" pitchFamily="34" charset="0"/>
              </a:rPr>
              <a:t>, outros setores da unidade e especialistas da </a:t>
            </a:r>
            <a:r>
              <a:rPr lang="pt-BR" sz="1200" dirty="0" smtClean="0">
                <a:latin typeface="Trebuchet MS" panose="020B0603020202020204" pitchFamily="34" charset="0"/>
              </a:rPr>
              <a:t>COC</a:t>
            </a:r>
            <a:r>
              <a:rPr lang="pt-BR" sz="1200" dirty="0">
                <a:latin typeface="Trebuchet MS" panose="020B0603020202020204" pitchFamily="34" charset="0"/>
              </a:rPr>
              <a:t>;</a:t>
            </a:r>
            <a:endParaRPr lang="pt-BR" sz="1200" dirty="0" smtClean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endParaRPr lang="pt-BR" sz="1200" dirty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  <a:sym typeface="Wingdings 2" panose="05020102010507070707" pitchFamily="18" charset="2"/>
              </a:rPr>
              <a:t> </a:t>
            </a:r>
            <a:r>
              <a:rPr lang="pt-BR" sz="1200" dirty="0" smtClean="0">
                <a:latin typeface="Trebuchet MS" panose="020B0603020202020204" pitchFamily="34" charset="0"/>
              </a:rPr>
              <a:t>Implantação </a:t>
            </a:r>
            <a:r>
              <a:rPr lang="pt-BR" sz="1200" dirty="0">
                <a:latin typeface="Trebuchet MS" panose="020B0603020202020204" pitchFamily="34" charset="0"/>
              </a:rPr>
              <a:t>de um </a:t>
            </a:r>
            <a:r>
              <a:rPr lang="pt-BR" sz="1200" b="1" dirty="0">
                <a:latin typeface="Trebuchet MS" panose="020B0603020202020204" pitchFamily="34" charset="0"/>
              </a:rPr>
              <a:t>Programa de História Oral </a:t>
            </a:r>
            <a:r>
              <a:rPr lang="pt-BR" sz="1200" dirty="0">
                <a:latin typeface="Trebuchet MS" panose="020B0603020202020204" pitchFamily="34" charset="0"/>
              </a:rPr>
              <a:t>(sugere-se analisar a possibilidade de parceria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com </a:t>
            </a:r>
            <a:r>
              <a:rPr lang="pt-BR" sz="1200" dirty="0">
                <a:latin typeface="Trebuchet MS" panose="020B0603020202020204" pitchFamily="34" charset="0"/>
              </a:rPr>
              <a:t>Canal Saúde ou Vídeo Saúde/</a:t>
            </a:r>
            <a:r>
              <a:rPr lang="pt-BR" sz="1200" dirty="0" err="1">
                <a:latin typeface="Trebuchet MS" panose="020B0603020202020204" pitchFamily="34" charset="0"/>
              </a:rPr>
              <a:t>Icict</a:t>
            </a:r>
            <a:r>
              <a:rPr lang="pt-BR" sz="1200" dirty="0">
                <a:latin typeface="Trebuchet MS" panose="020B0603020202020204" pitchFamily="34" charset="0"/>
              </a:rPr>
              <a:t> para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registro </a:t>
            </a:r>
            <a:r>
              <a:rPr lang="pt-BR" sz="1200" dirty="0">
                <a:latin typeface="Trebuchet MS" panose="020B0603020202020204" pitchFamily="34" charset="0"/>
              </a:rPr>
              <a:t>das entrevistas</a:t>
            </a:r>
            <a:r>
              <a:rPr lang="pt-BR" sz="1200" dirty="0" smtClean="0">
                <a:latin typeface="Trebuchet MS" panose="020B0603020202020204" pitchFamily="34" charset="0"/>
              </a:rPr>
              <a:t>);</a:t>
            </a:r>
            <a:endParaRPr lang="pt-BR" sz="1200" dirty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endParaRPr lang="pt-BR" sz="1200" dirty="0" smtClean="0">
              <a:latin typeface="Trebuchet MS" panose="020B0603020202020204" pitchFamily="34" charset="0"/>
            </a:endParaRPr>
          </a:p>
          <a:p>
            <a:pPr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  <a:sym typeface="Wingdings 2" panose="05020102010507070707" pitchFamily="18" charset="2"/>
              </a:rPr>
              <a:t> </a:t>
            </a:r>
            <a:r>
              <a:rPr lang="pt-BR" sz="1200" dirty="0" smtClean="0">
                <a:latin typeface="Trebuchet MS" panose="020B0603020202020204" pitchFamily="34" charset="0"/>
              </a:rPr>
              <a:t>Implantação </a:t>
            </a:r>
            <a:r>
              <a:rPr lang="pt-BR" sz="1200" dirty="0">
                <a:latin typeface="Trebuchet MS" panose="020B0603020202020204" pitchFamily="34" charset="0"/>
              </a:rPr>
              <a:t>de um </a:t>
            </a:r>
            <a:r>
              <a:rPr lang="pt-BR" sz="1200" b="1" dirty="0">
                <a:latin typeface="Trebuchet MS" panose="020B0603020202020204" pitchFamily="34" charset="0"/>
              </a:rPr>
              <a:t>Programa de Gestão de Documentos</a:t>
            </a:r>
            <a:r>
              <a:rPr lang="pt-BR" sz="1200" dirty="0">
                <a:latin typeface="Trebuchet MS" panose="020B0603020202020204" pitchFamily="34" charset="0"/>
              </a:rPr>
              <a:t> com medidas de curto, médio e </a:t>
            </a:r>
            <a:r>
              <a:rPr lang="pt-BR" sz="1200" dirty="0" smtClean="0">
                <a:latin typeface="Trebuchet MS" panose="020B0603020202020204" pitchFamily="34" charset="0"/>
              </a:rPr>
              <a:t>longo </a:t>
            </a:r>
            <a:r>
              <a:rPr lang="pt-BR" sz="1200" dirty="0">
                <a:latin typeface="Trebuchet MS" panose="020B0603020202020204" pitchFamily="34" charset="0"/>
              </a:rPr>
              <a:t>prazos, com a supervisão da COC. Algumas medidas já apontadas a seguir.</a:t>
            </a: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Trebuchet MS" panose="020B0603020202020204" pitchFamily="34" charset="0"/>
              </a:rPr>
              <a:t>Indicação </a:t>
            </a:r>
            <a:r>
              <a:rPr lang="pt-BR" sz="1200" dirty="0">
                <a:latin typeface="Trebuchet MS" panose="020B0603020202020204" pitchFamily="34" charset="0"/>
              </a:rPr>
              <a:t>pela direção da ENSP de responsáveis pela identificação, classificação, codificação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e </a:t>
            </a:r>
            <a:r>
              <a:rPr lang="pt-BR" sz="1200" dirty="0">
                <a:latin typeface="Trebuchet MS" panose="020B0603020202020204" pitchFamily="34" charset="0"/>
              </a:rPr>
              <a:t>ordenação dos documentos nos setores (coordenações, departamentos, serviços,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centros</a:t>
            </a:r>
            <a:r>
              <a:rPr lang="pt-BR" sz="1200" dirty="0">
                <a:latin typeface="Trebuchet MS" panose="020B0603020202020204" pitchFamily="34" charset="0"/>
              </a:rPr>
              <a:t>, laboratórios </a:t>
            </a:r>
            <a:r>
              <a:rPr lang="pt-BR" sz="1200" dirty="0" err="1">
                <a:latin typeface="Trebuchet MS" panose="020B0603020202020204" pitchFamily="34" charset="0"/>
              </a:rPr>
              <a:t>etc</a:t>
            </a:r>
            <a:r>
              <a:rPr lang="pt-BR" sz="1200" dirty="0">
                <a:latin typeface="Trebuchet MS" panose="020B0603020202020204" pitchFamily="34" charset="0"/>
              </a:rPr>
              <a:t>) em que são produzidos. Recomenda-se um profissional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(</a:t>
            </a:r>
            <a:r>
              <a:rPr lang="pt-BR" sz="1200" dirty="0">
                <a:latin typeface="Trebuchet MS" panose="020B0603020202020204" pitchFamily="34" charset="0"/>
              </a:rPr>
              <a:t>e eventual substituto) para cada setor</a:t>
            </a:r>
            <a:r>
              <a:rPr lang="pt-BR" sz="1200" dirty="0" smtClean="0">
                <a:latin typeface="Trebuchet MS" panose="020B0603020202020204" pitchFamily="34" charset="0"/>
              </a:rPr>
              <a:t>.</a:t>
            </a:r>
            <a:br>
              <a:rPr lang="pt-BR" sz="1200" dirty="0" smtClean="0">
                <a:latin typeface="Trebuchet MS" panose="020B0603020202020204" pitchFamily="34" charset="0"/>
              </a:rPr>
            </a:br>
            <a:endParaRPr lang="pt-BR" sz="1200" dirty="0">
              <a:latin typeface="Trebuchet MS" panose="020B0603020202020204" pitchFamily="34" charset="0"/>
            </a:endParaRPr>
          </a:p>
          <a:p>
            <a:pPr marL="171450" indent="-171450"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Trebuchet MS" panose="020B0603020202020204" pitchFamily="34" charset="0"/>
              </a:rPr>
              <a:t>Curso </a:t>
            </a:r>
            <a:r>
              <a:rPr lang="pt-BR" sz="1200" dirty="0">
                <a:latin typeface="Trebuchet MS" panose="020B0603020202020204" pitchFamily="34" charset="0"/>
              </a:rPr>
              <a:t>de capacitação em gestão de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documentos - 16 horas (até novembro/2017);</a:t>
            </a:r>
            <a:endParaRPr lang="pt-BR" sz="1200" dirty="0">
              <a:latin typeface="Trebuchet MS" panose="020B0603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endParaRPr lang="pt-BR" sz="1200" dirty="0" smtClean="0">
              <a:latin typeface="Trebuchet MS" panose="020B060302020202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4004621" y="1029232"/>
            <a:ext cx="31244" cy="3231483"/>
          </a:xfrm>
          <a:prstGeom prst="line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5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892098" y="189572"/>
            <a:ext cx="6977284" cy="568712"/>
          </a:xfrm>
        </p:spPr>
        <p:txBody>
          <a:bodyPr/>
          <a:lstStyle/>
          <a:p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MEMÓRIA </a:t>
            </a:r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ENSP – PROPOSTAS PARA DISCUSSÃO</a:t>
            </a:r>
            <a:endParaRPr lang="pt-BR" sz="1400" b="1" dirty="0">
              <a:solidFill>
                <a:srgbClr val="8A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181583" y="925552"/>
            <a:ext cx="7858446" cy="3516748"/>
          </a:xfrm>
        </p:spPr>
        <p:txBody>
          <a:bodyPr lIns="0" tIns="0" rIns="0" bIns="0" numCol="2" spcCol="360000"/>
          <a:lstStyle/>
          <a:p>
            <a:pPr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>
                <a:latin typeface="Trebuchet MS" panose="020B0603020202020204" pitchFamily="34" charset="0"/>
              </a:rPr>
              <a:t>Os indicados pela direção da escola devem ter, preferencialmente, o seguinte perfil</a:t>
            </a:r>
            <a:r>
              <a:rPr lang="pt-BR" sz="1200" dirty="0" smtClean="0">
                <a:latin typeface="Trebuchet MS" panose="020B0603020202020204" pitchFamily="34" charset="0"/>
              </a:rPr>
              <a:t>:</a:t>
            </a:r>
            <a:endParaRPr lang="pt-BR" sz="120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i="1" dirty="0">
                <a:latin typeface="Trebuchet MS" panose="020B0603020202020204" pitchFamily="34" charset="0"/>
              </a:rPr>
              <a:t>Escolaridade: nível médio completo ou superior</a:t>
            </a:r>
            <a:r>
              <a:rPr lang="pt-BR" sz="1200" i="1" dirty="0" smtClean="0">
                <a:latin typeface="Trebuchet MS" panose="020B0603020202020204" pitchFamily="34" charset="0"/>
              </a:rPr>
              <a:t>;</a:t>
            </a:r>
            <a:endParaRPr lang="pt-BR" sz="1200" i="1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i="1" dirty="0">
                <a:latin typeface="Trebuchet MS" panose="020B0603020202020204" pitchFamily="34" charset="0"/>
              </a:rPr>
              <a:t>Devem ser os trabalhadores que efetivamente produzem e recebem os documentos atuando </a:t>
            </a:r>
            <a:r>
              <a:rPr lang="pt-BR" sz="1200" i="1" dirty="0" smtClean="0">
                <a:latin typeface="Trebuchet MS" panose="020B0603020202020204" pitchFamily="34" charset="0"/>
              </a:rPr>
              <a:t/>
            </a:r>
            <a:br>
              <a:rPr lang="pt-BR" sz="1200" i="1" dirty="0" smtClean="0">
                <a:latin typeface="Trebuchet MS" panose="020B0603020202020204" pitchFamily="34" charset="0"/>
              </a:rPr>
            </a:br>
            <a:r>
              <a:rPr lang="pt-BR" sz="1200" i="1" dirty="0" smtClean="0">
                <a:latin typeface="Trebuchet MS" panose="020B0603020202020204" pitchFamily="34" charset="0"/>
              </a:rPr>
              <a:t>em </a:t>
            </a:r>
            <a:r>
              <a:rPr lang="pt-BR" sz="1200" i="1" dirty="0">
                <a:latin typeface="Trebuchet MS" panose="020B0603020202020204" pitchFamily="34" charset="0"/>
              </a:rPr>
              <a:t>secretarias, gabinetes, áreas de apoio administrativo, e outros locais onde se verifica </a:t>
            </a:r>
            <a:r>
              <a:rPr lang="pt-BR" sz="1200" i="1" dirty="0" smtClean="0">
                <a:latin typeface="Trebuchet MS" panose="020B0603020202020204" pitchFamily="34" charset="0"/>
              </a:rPr>
              <a:t/>
            </a:r>
            <a:br>
              <a:rPr lang="pt-BR" sz="1200" i="1" dirty="0" smtClean="0">
                <a:latin typeface="Trebuchet MS" panose="020B0603020202020204" pitchFamily="34" charset="0"/>
              </a:rPr>
            </a:br>
            <a:r>
              <a:rPr lang="pt-BR" sz="1200" i="1" dirty="0" smtClean="0">
                <a:latin typeface="Trebuchet MS" panose="020B0603020202020204" pitchFamily="34" charset="0"/>
              </a:rPr>
              <a:t>a </a:t>
            </a:r>
            <a:r>
              <a:rPr lang="pt-BR" sz="1200" i="1" dirty="0">
                <a:latin typeface="Trebuchet MS" panose="020B0603020202020204" pitchFamily="34" charset="0"/>
              </a:rPr>
              <a:t>acumulação </a:t>
            </a:r>
            <a:r>
              <a:rPr lang="pt-BR" sz="1200" i="1" dirty="0" smtClean="0">
                <a:latin typeface="Trebuchet MS" panose="020B0603020202020204" pitchFamily="34" charset="0"/>
              </a:rPr>
              <a:t>documental;</a:t>
            </a:r>
            <a:br>
              <a:rPr lang="pt-BR" sz="1200" i="1" dirty="0" smtClean="0">
                <a:latin typeface="Trebuchet MS" panose="020B0603020202020204" pitchFamily="34" charset="0"/>
              </a:rPr>
            </a:br>
            <a:endParaRPr lang="pt-BR" sz="1200" i="1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latin typeface="Trebuchet MS" panose="020B0603020202020204" pitchFamily="34" charset="0"/>
              </a:rPr>
              <a:t>Estruturação de uma equipe </a:t>
            </a:r>
            <a:r>
              <a:rPr lang="pt-BR" sz="1200" dirty="0" smtClean="0">
                <a:latin typeface="Trebuchet MS" panose="020B0603020202020204" pitchFamily="34" charset="0"/>
              </a:rPr>
              <a:t>que constitua o </a:t>
            </a:r>
            <a:r>
              <a:rPr lang="pt-BR" sz="1200" b="1" dirty="0">
                <a:latin typeface="Trebuchet MS" panose="020B0603020202020204" pitchFamily="34" charset="0"/>
              </a:rPr>
              <a:t>“Núcleo de Gestão de Documentos</a:t>
            </a:r>
            <a:r>
              <a:rPr lang="pt-BR" sz="1200" b="1" dirty="0" smtClean="0">
                <a:latin typeface="Trebuchet MS" panose="020B0603020202020204" pitchFamily="34" charset="0"/>
              </a:rPr>
              <a:t>”</a:t>
            </a:r>
            <a:r>
              <a:rPr lang="pt-BR" sz="1200" dirty="0" smtClean="0">
                <a:latin typeface="Trebuchet MS" panose="020B0603020202020204" pitchFamily="34" charset="0"/>
              </a:rPr>
              <a:t> responsável </a:t>
            </a:r>
            <a:r>
              <a:rPr lang="pt-BR" sz="1200" dirty="0">
                <a:latin typeface="Trebuchet MS" panose="020B0603020202020204" pitchFamily="34" charset="0"/>
              </a:rPr>
              <a:t>pela execução das diferentes atividades de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gestão </a:t>
            </a:r>
            <a:r>
              <a:rPr lang="pt-BR" sz="1200" dirty="0">
                <a:latin typeface="Trebuchet MS" panose="020B0603020202020204" pitchFamily="34" charset="0"/>
              </a:rPr>
              <a:t>e manutenção dos </a:t>
            </a:r>
            <a:r>
              <a:rPr lang="pt-BR" sz="1200" dirty="0" smtClean="0">
                <a:latin typeface="Trebuchet MS" panose="020B0603020202020204" pitchFamily="34" charset="0"/>
              </a:rPr>
              <a:t>arquivos e documentos;</a:t>
            </a:r>
            <a:br>
              <a:rPr lang="pt-BR" sz="1200" dirty="0" smtClean="0">
                <a:latin typeface="Trebuchet MS" panose="020B0603020202020204" pitchFamily="34" charset="0"/>
              </a:rPr>
            </a:br>
            <a:endParaRPr lang="pt-BR" sz="1200" dirty="0">
              <a:latin typeface="Trebuchet MS" panose="020B0603020202020204" pitchFamily="34" charset="0"/>
            </a:endParaRPr>
          </a:p>
          <a:p>
            <a:pPr marL="171450" indent="-171450" algn="just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latin typeface="Trebuchet MS" panose="020B0603020202020204" pitchFamily="34" charset="0"/>
              </a:rPr>
              <a:t>C</a:t>
            </a:r>
            <a:r>
              <a:rPr lang="pt-BR" sz="1200" dirty="0" smtClean="0">
                <a:latin typeface="Trebuchet MS" panose="020B0603020202020204" pitchFamily="34" charset="0"/>
              </a:rPr>
              <a:t>lassificação </a:t>
            </a:r>
            <a:r>
              <a:rPr lang="pt-BR" sz="1200" dirty="0">
                <a:latin typeface="Trebuchet MS" panose="020B0603020202020204" pitchFamily="34" charset="0"/>
              </a:rPr>
              <a:t>e ordenação dos documentos nos arquivos correntes </a:t>
            </a:r>
            <a:r>
              <a:rPr lang="pt-BR" sz="1200" dirty="0" smtClean="0">
                <a:latin typeface="Trebuchet MS" panose="020B0603020202020204" pitchFamily="34" charset="0"/>
              </a:rPr>
              <a:t>de todos os </a:t>
            </a:r>
            <a:r>
              <a:rPr lang="pt-BR" sz="1200" dirty="0">
                <a:latin typeface="Trebuchet MS" panose="020B0603020202020204" pitchFamily="34" charset="0"/>
              </a:rPr>
              <a:t>setores da escola (após capacitação; com supervisão e trabalho integrado das equipes </a:t>
            </a:r>
            <a:r>
              <a:rPr lang="pt-BR" sz="1200" dirty="0" err="1" smtClean="0">
                <a:latin typeface="Trebuchet MS" panose="020B0603020202020204" pitchFamily="34" charset="0"/>
              </a:rPr>
              <a:t>Ensp</a:t>
            </a:r>
            <a:r>
              <a:rPr lang="pt-BR" sz="1200" dirty="0" smtClean="0">
                <a:latin typeface="Trebuchet MS" panose="020B0603020202020204" pitchFamily="34" charset="0"/>
              </a:rPr>
              <a:t> e COC; </a:t>
            </a:r>
            <a:endParaRPr lang="pt-BR" sz="120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Trebuchet MS" panose="020B0603020202020204" pitchFamily="34" charset="0"/>
              </a:rPr>
              <a:t>Outras capacitações serão </a:t>
            </a:r>
            <a:r>
              <a:rPr lang="pt-BR" sz="1200" dirty="0">
                <a:latin typeface="Trebuchet MS" panose="020B0603020202020204" pitchFamily="34" charset="0"/>
              </a:rPr>
              <a:t>realizadas pela arquivista Patrícia </a:t>
            </a:r>
            <a:r>
              <a:rPr lang="pt-BR" sz="1200" dirty="0" err="1">
                <a:latin typeface="Trebuchet MS" panose="020B0603020202020204" pitchFamily="34" charset="0"/>
              </a:rPr>
              <a:t>Kely</a:t>
            </a:r>
            <a:r>
              <a:rPr lang="pt-BR" sz="1200" dirty="0">
                <a:latin typeface="Trebuchet MS" panose="020B0603020202020204" pitchFamily="34" charset="0"/>
              </a:rPr>
              <a:t> dos Santos, representante da </a:t>
            </a:r>
            <a:r>
              <a:rPr lang="pt-BR" sz="1200" dirty="0" err="1">
                <a:latin typeface="Trebuchet MS" panose="020B0603020202020204" pitchFamily="34" charset="0"/>
              </a:rPr>
              <a:t>Ensp</a:t>
            </a:r>
            <a:r>
              <a:rPr lang="pt-BR" sz="1200" dirty="0">
                <a:latin typeface="Trebuchet MS" panose="020B0603020202020204" pitchFamily="34" charset="0"/>
              </a:rPr>
              <a:t> no Conselho Técnico do </a:t>
            </a:r>
            <a:r>
              <a:rPr lang="pt-BR" sz="1200" dirty="0" err="1">
                <a:latin typeface="Trebuchet MS" panose="020B0603020202020204" pitchFamily="34" charset="0"/>
              </a:rPr>
              <a:t>Sigda</a:t>
            </a:r>
            <a:r>
              <a:rPr lang="pt-BR" sz="1200" dirty="0">
                <a:latin typeface="Trebuchet MS" panose="020B0603020202020204" pitchFamily="34" charset="0"/>
              </a:rPr>
              <a:t>/Fiocruz,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de </a:t>
            </a:r>
            <a:r>
              <a:rPr lang="pt-BR" sz="1200" dirty="0">
                <a:latin typeface="Trebuchet MS" panose="020B0603020202020204" pitchFamily="34" charset="0"/>
              </a:rPr>
              <a:t>acordo com o programa atualmente adotado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no </a:t>
            </a:r>
            <a:r>
              <a:rPr lang="pt-BR" sz="1200" dirty="0">
                <a:latin typeface="Trebuchet MS" panose="020B0603020202020204" pitchFamily="34" charset="0"/>
              </a:rPr>
              <a:t>âmbito do sistema</a:t>
            </a:r>
            <a:r>
              <a:rPr lang="pt-BR" sz="1200" dirty="0" smtClean="0">
                <a:latin typeface="Trebuchet MS" panose="020B0603020202020204" pitchFamily="34" charset="0"/>
              </a:rPr>
              <a:t>;</a:t>
            </a:r>
            <a:br>
              <a:rPr lang="pt-BR" sz="1200" dirty="0" smtClean="0">
                <a:latin typeface="Trebuchet MS" panose="020B0603020202020204" pitchFamily="34" charset="0"/>
              </a:rPr>
            </a:br>
            <a:endParaRPr lang="pt-BR" sz="120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latin typeface="Trebuchet MS" panose="020B0603020202020204" pitchFamily="34" charset="0"/>
              </a:rPr>
              <a:t>Elaboração de projeto visando o tratamento técnico (classificação e avaliação) das 1900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caixas </a:t>
            </a:r>
            <a:r>
              <a:rPr lang="pt-BR" sz="1200" dirty="0">
                <a:latin typeface="Trebuchet MS" panose="020B0603020202020204" pitchFamily="34" charset="0"/>
              </a:rPr>
              <a:t>(aproximadamente 270 metros lineares) </a:t>
            </a:r>
            <a:r>
              <a:rPr lang="pt-BR" sz="1200" dirty="0" smtClean="0">
                <a:latin typeface="Trebuchet MS" panose="020B0603020202020204" pitchFamily="34" charset="0"/>
              </a:rPr>
              <a:t/>
            </a:r>
            <a:br>
              <a:rPr lang="pt-BR" sz="1200" dirty="0" smtClean="0">
                <a:latin typeface="Trebuchet MS" panose="020B0603020202020204" pitchFamily="34" charset="0"/>
              </a:rPr>
            </a:br>
            <a:r>
              <a:rPr lang="pt-BR" sz="1200" dirty="0" smtClean="0">
                <a:latin typeface="Trebuchet MS" panose="020B0603020202020204" pitchFamily="34" charset="0"/>
              </a:rPr>
              <a:t>de </a:t>
            </a:r>
            <a:r>
              <a:rPr lang="pt-BR" sz="1200" dirty="0">
                <a:latin typeface="Trebuchet MS" panose="020B0603020202020204" pitchFamily="34" charset="0"/>
              </a:rPr>
              <a:t>documentos com guarda terceirizada (para implantação a partir de 2019</a:t>
            </a:r>
            <a:r>
              <a:rPr lang="pt-BR" sz="1200" dirty="0" smtClean="0">
                <a:latin typeface="Trebuchet MS" panose="020B0603020202020204" pitchFamily="34" charset="0"/>
              </a:rPr>
              <a:t>).</a:t>
            </a: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endParaRPr lang="pt-BR" sz="1200" dirty="0">
              <a:latin typeface="Trebuchet MS" panose="020B0603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 </a:t>
            </a: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Incorporação </a:t>
            </a: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do tema da </a:t>
            </a:r>
            <a:r>
              <a:rPr lang="pt-BR" sz="1200" b="1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Memória</a:t>
            </a: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 no calendário institucional da Escola;</a:t>
            </a:r>
            <a:endParaRPr lang="pt-BR" sz="1200" dirty="0" smtClean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endParaRPr lang="pt-BR" sz="1200" dirty="0">
              <a:latin typeface="Trebuchet MS" panose="020B0603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 Integração da </a:t>
            </a:r>
            <a:r>
              <a:rPr lang="pt-BR" sz="1200" dirty="0" err="1" smtClean="0">
                <a:latin typeface="Trebuchet MS" panose="020B0603020202020204" pitchFamily="34" charset="0"/>
                <a:sym typeface="Wingdings" panose="05000000000000000000" pitchFamily="2" charset="2"/>
              </a:rPr>
              <a:t>Ensp</a:t>
            </a: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 a </a:t>
            </a:r>
            <a:r>
              <a:rPr lang="pt-BR" sz="1200" b="1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Política de Memória Institucional da Fiocruz </a:t>
            </a:r>
            <a:r>
              <a:rPr lang="pt-BR" sz="12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(em elaboração)</a:t>
            </a:r>
            <a:endParaRPr lang="pt-BR" sz="1200" dirty="0">
              <a:latin typeface="Trebuchet MS" panose="020B0603020202020204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4160838" y="1029232"/>
            <a:ext cx="0" cy="3237968"/>
          </a:xfrm>
          <a:prstGeom prst="line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5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7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740116" y="333578"/>
            <a:ext cx="5399346" cy="561700"/>
          </a:xfrm>
        </p:spPr>
        <p:txBody>
          <a:bodyPr/>
          <a:lstStyle/>
          <a:p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CASA DE OSWALDO CRUZ</a:t>
            </a:r>
            <a:endParaRPr lang="pt-BR" sz="1400" b="1" dirty="0">
              <a:solidFill>
                <a:srgbClr val="8A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434502" y="1003610"/>
            <a:ext cx="3878094" cy="1532067"/>
          </a:xfrm>
        </p:spPr>
        <p:txBody>
          <a:bodyPr lIns="0" tIns="0" rIns="0" bIns="0"/>
          <a:lstStyle/>
          <a:p>
            <a:pPr>
              <a:lnSpc>
                <a:spcPts val="1500"/>
              </a:lnSpc>
              <a:spcBef>
                <a:spcPts val="0"/>
              </a:spcBef>
            </a:pPr>
            <a:r>
              <a:rPr lang="pt-BR" sz="1300" dirty="0" smtClean="0">
                <a:latin typeface="Trebuchet MS" panose="020B0603020202020204" pitchFamily="34" charset="0"/>
              </a:rPr>
              <a:t>A </a:t>
            </a:r>
            <a:r>
              <a:rPr lang="pt-BR" sz="1300" dirty="0">
                <a:latin typeface="Trebuchet MS" panose="020B0603020202020204" pitchFamily="34" charset="0"/>
              </a:rPr>
              <a:t>Casa de Oswaldo Cruz é o </a:t>
            </a:r>
            <a:r>
              <a:rPr lang="pt-BR" sz="1300" b="1" dirty="0">
                <a:latin typeface="Trebuchet MS" panose="020B0603020202020204" pitchFamily="34" charset="0"/>
              </a:rPr>
              <a:t>centro de história, memória e divulgação científica </a:t>
            </a:r>
            <a:r>
              <a:rPr lang="pt-BR" sz="1300" dirty="0">
                <a:latin typeface="Trebuchet MS" panose="020B0603020202020204" pitchFamily="34" charset="0"/>
              </a:rPr>
              <a:t>da Fundação Oswaldo Cruz (Fiocruz). 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pt-BR" sz="1300" dirty="0">
              <a:latin typeface="Trebuchet MS" panose="020B0603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pt-BR" sz="1300" dirty="0" smtClean="0">
                <a:latin typeface="Trebuchet MS" panose="020B0603020202020204" pitchFamily="34" charset="0"/>
              </a:rPr>
              <a:t>Criada </a:t>
            </a:r>
            <a:r>
              <a:rPr lang="pt-BR" sz="1300" dirty="0">
                <a:latin typeface="Trebuchet MS" panose="020B0603020202020204" pitchFamily="34" charset="0"/>
              </a:rPr>
              <a:t>em 1986, dedica-se à </a:t>
            </a:r>
            <a:r>
              <a:rPr lang="pt-BR" sz="1300" b="1" dirty="0">
                <a:latin typeface="Trebuchet MS" panose="020B0603020202020204" pitchFamily="34" charset="0"/>
              </a:rPr>
              <a:t>preservação do patrimônio cultural</a:t>
            </a:r>
            <a:r>
              <a:rPr lang="pt-BR" sz="1300" dirty="0">
                <a:latin typeface="Trebuchet MS" panose="020B0603020202020204" pitchFamily="34" charset="0"/>
              </a:rPr>
              <a:t> da Fiocruz e às atividades de pesquisa, educação e divulgação da história da saúde e das ciências no </a:t>
            </a:r>
            <a:r>
              <a:rPr lang="pt-BR" sz="1300" dirty="0" smtClean="0">
                <a:latin typeface="Trebuchet MS" panose="020B0603020202020204" pitchFamily="34" charset="0"/>
              </a:rPr>
              <a:t>Brasil.</a:t>
            </a:r>
            <a:endParaRPr lang="pt-BR" sz="1300" dirty="0">
              <a:latin typeface="Trebuchet MS" panose="020B0603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2132"/>
          <a:stretch/>
        </p:blipFill>
        <p:spPr>
          <a:xfrm>
            <a:off x="4752109" y="0"/>
            <a:ext cx="3567979" cy="46799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18946"/>
          <a:stretch/>
        </p:blipFill>
        <p:spPr>
          <a:xfrm>
            <a:off x="535302" y="2734909"/>
            <a:ext cx="1757622" cy="170692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 bwMode="auto">
          <a:xfrm>
            <a:off x="2500635" y="2734909"/>
            <a:ext cx="2057507" cy="192360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500"/>
              </a:lnSpc>
              <a:spcBef>
                <a:spcPts val="0"/>
              </a:spcBef>
            </a:pPr>
            <a:r>
              <a:rPr lang="pt-BR" sz="1300" dirty="0" smtClean="0">
                <a:latin typeface="Trebuchet MS" panose="020B0603020202020204" pitchFamily="34" charset="0"/>
              </a:rPr>
              <a:t>Desde </a:t>
            </a:r>
            <a:r>
              <a:rPr lang="pt-BR" sz="1300" dirty="0">
                <a:latin typeface="Trebuchet MS" panose="020B0603020202020204" pitchFamily="34" charset="0"/>
              </a:rPr>
              <a:t>sua criação, por </a:t>
            </a:r>
            <a:endParaRPr lang="pt-BR" sz="1300" dirty="0" smtClean="0">
              <a:latin typeface="Trebuchet MS" panose="020B0603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pt-BR" sz="1300" dirty="0" smtClean="0">
                <a:latin typeface="Trebuchet MS" panose="020B0603020202020204" pitchFamily="34" charset="0"/>
              </a:rPr>
              <a:t>meio das </a:t>
            </a:r>
            <a:r>
              <a:rPr lang="pt-BR" sz="1300" dirty="0">
                <a:latin typeface="Trebuchet MS" panose="020B0603020202020204" pitchFamily="34" charset="0"/>
              </a:rPr>
              <a:t>atividades de pesquisa, </a:t>
            </a:r>
            <a:r>
              <a:rPr lang="pt-BR" sz="1300" dirty="0" smtClean="0">
                <a:latin typeface="Trebuchet MS" panose="020B0603020202020204" pitchFamily="34" charset="0"/>
              </a:rPr>
              <a:t>preservação 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pt-BR" sz="1300" dirty="0" smtClean="0">
                <a:latin typeface="Trebuchet MS" panose="020B0603020202020204" pitchFamily="34" charset="0"/>
              </a:rPr>
              <a:t>e </a:t>
            </a:r>
            <a:r>
              <a:rPr lang="pt-BR" sz="1300" dirty="0">
                <a:latin typeface="Trebuchet MS" panose="020B0603020202020204" pitchFamily="34" charset="0"/>
              </a:rPr>
              <a:t>difusão de </a:t>
            </a:r>
            <a:r>
              <a:rPr lang="pt-BR" sz="1300" b="1" dirty="0" smtClean="0">
                <a:latin typeface="Trebuchet MS" panose="020B0603020202020204" pitchFamily="34" charset="0"/>
              </a:rPr>
              <a:t>acervos</a:t>
            </a:r>
            <a:r>
              <a:rPr lang="pt-BR" sz="1300" dirty="0">
                <a:latin typeface="Trebuchet MS" panose="020B0603020202020204" pitchFamily="34" charset="0"/>
              </a:rPr>
              <a:t>, desenvolveu </a:t>
            </a:r>
            <a:r>
              <a:rPr lang="pt-BR" sz="1300" dirty="0" smtClean="0">
                <a:latin typeface="Trebuchet MS" panose="020B0603020202020204" pitchFamily="34" charset="0"/>
              </a:rPr>
              <a:t>inúmeras </a:t>
            </a:r>
            <a:r>
              <a:rPr lang="pt-BR" sz="1300" dirty="0">
                <a:latin typeface="Trebuchet MS" panose="020B0603020202020204" pitchFamily="34" charset="0"/>
              </a:rPr>
              <a:t>ações e projetos </a:t>
            </a:r>
            <a:r>
              <a:rPr lang="pt-BR" sz="1300" dirty="0" smtClean="0">
                <a:latin typeface="Trebuchet MS" panose="020B0603020202020204" pitchFamily="34" charset="0"/>
              </a:rPr>
              <a:t>voltados </a:t>
            </a:r>
          </a:p>
          <a:p>
            <a:pPr>
              <a:lnSpc>
                <a:spcPts val="1500"/>
              </a:lnSpc>
              <a:spcBef>
                <a:spcPts val="0"/>
              </a:spcBef>
            </a:pPr>
            <a:r>
              <a:rPr lang="pt-BR" sz="1300" dirty="0" smtClean="0">
                <a:latin typeface="Trebuchet MS" panose="020B0603020202020204" pitchFamily="34" charset="0"/>
              </a:rPr>
              <a:t>à </a:t>
            </a:r>
            <a:r>
              <a:rPr lang="pt-BR" sz="1300" dirty="0">
                <a:latin typeface="Trebuchet MS" panose="020B0603020202020204" pitchFamily="34" charset="0"/>
              </a:rPr>
              <a:t>história e à </a:t>
            </a:r>
            <a:r>
              <a:rPr lang="pt-BR" sz="1300" dirty="0" smtClean="0">
                <a:latin typeface="Trebuchet MS" panose="020B0603020202020204" pitchFamily="34" charset="0"/>
              </a:rPr>
              <a:t>memória </a:t>
            </a:r>
            <a:r>
              <a:rPr lang="pt-BR" sz="1300" dirty="0">
                <a:latin typeface="Trebuchet MS" panose="020B0603020202020204" pitchFamily="34" charset="0"/>
              </a:rPr>
              <a:t>da Fiocruz e dos </a:t>
            </a:r>
            <a:r>
              <a:rPr lang="pt-BR" sz="1300" dirty="0" smtClean="0">
                <a:latin typeface="Trebuchet MS" panose="020B0603020202020204" pitchFamily="34" charset="0"/>
              </a:rPr>
              <a:t>seus </a:t>
            </a:r>
            <a:r>
              <a:rPr lang="pt-BR" sz="1300" dirty="0">
                <a:latin typeface="Trebuchet MS" panose="020B0603020202020204" pitchFamily="34" charset="0"/>
              </a:rPr>
              <a:t>centros, institutos </a:t>
            </a:r>
            <a:r>
              <a:rPr lang="pt-BR" sz="1300" dirty="0" smtClean="0">
                <a:latin typeface="Trebuchet MS" panose="020B0603020202020204" pitchFamily="34" charset="0"/>
              </a:rPr>
              <a:t>e </a:t>
            </a:r>
            <a:r>
              <a:rPr lang="pt-BR" sz="1300" dirty="0">
                <a:latin typeface="Trebuchet MS" panose="020B0603020202020204" pitchFamily="34" charset="0"/>
              </a:rPr>
              <a:t>escolas.</a:t>
            </a:r>
          </a:p>
          <a:p>
            <a:pPr eaLnBrk="1" hangingPunct="1">
              <a:lnSpc>
                <a:spcPts val="1500"/>
              </a:lnSpc>
            </a:pPr>
            <a:endParaRPr lang="pt-BR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740116" y="333578"/>
            <a:ext cx="5399346" cy="561700"/>
          </a:xfrm>
        </p:spPr>
        <p:txBody>
          <a:bodyPr/>
          <a:lstStyle/>
          <a:p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AÇÕES E PROJETOS</a:t>
            </a:r>
            <a:endParaRPr lang="pt-BR" sz="1400" b="1" dirty="0">
              <a:solidFill>
                <a:srgbClr val="8A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431180" y="1070517"/>
            <a:ext cx="3635297" cy="3423424"/>
          </a:xfrm>
        </p:spPr>
        <p:txBody>
          <a:bodyPr lIns="0" tIns="0" rIns="0" bIns="0"/>
          <a:lstStyle/>
          <a:p>
            <a:pPr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</a:pPr>
            <a:endParaRPr lang="pt-BR" sz="13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300" dirty="0" smtClean="0">
                <a:latin typeface="Trebuchet MS" panose="020B0603020202020204" pitchFamily="34" charset="0"/>
              </a:rPr>
              <a:t>Recolhimento</a:t>
            </a:r>
            <a:r>
              <a:rPr lang="pt-BR" sz="1300" dirty="0">
                <a:latin typeface="Trebuchet MS" panose="020B0603020202020204" pitchFamily="34" charset="0"/>
              </a:rPr>
              <a:t>, captação, organização, conservação e difusão de arquivos, coleções bibliográficas </a:t>
            </a:r>
            <a:r>
              <a:rPr lang="pt-BR" sz="1300" dirty="0" smtClean="0">
                <a:latin typeface="Trebuchet MS" panose="020B0603020202020204" pitchFamily="34" charset="0"/>
              </a:rPr>
              <a:t>e </a:t>
            </a:r>
            <a:r>
              <a:rPr lang="pt-BR" sz="1300" dirty="0">
                <a:latin typeface="Trebuchet MS" panose="020B0603020202020204" pitchFamily="34" charset="0"/>
              </a:rPr>
              <a:t>museológicas de natureza institucional e pessoal</a:t>
            </a:r>
            <a:r>
              <a:rPr lang="pt-BR" sz="1300" dirty="0" smtClean="0">
                <a:latin typeface="Trebuchet MS" panose="020B0603020202020204" pitchFamily="34" charset="0"/>
              </a:rPr>
              <a:t>.</a:t>
            </a: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endParaRPr lang="pt-BR" sz="130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300" dirty="0" smtClean="0">
                <a:latin typeface="Trebuchet MS" panose="020B0603020202020204" pitchFamily="34" charset="0"/>
              </a:rPr>
              <a:t>Projetos </a:t>
            </a:r>
            <a:r>
              <a:rPr lang="pt-BR" sz="1300" dirty="0">
                <a:latin typeface="Trebuchet MS" panose="020B0603020202020204" pitchFamily="34" charset="0"/>
              </a:rPr>
              <a:t>de pesquisa e programas </a:t>
            </a:r>
            <a:br>
              <a:rPr lang="pt-BR" sz="1300" dirty="0">
                <a:latin typeface="Trebuchet MS" panose="020B0603020202020204" pitchFamily="34" charset="0"/>
              </a:rPr>
            </a:br>
            <a:r>
              <a:rPr lang="pt-BR" sz="1300" dirty="0" smtClean="0">
                <a:latin typeface="Trebuchet MS" panose="020B0603020202020204" pitchFamily="34" charset="0"/>
              </a:rPr>
              <a:t>de </a:t>
            </a:r>
            <a:r>
              <a:rPr lang="pt-BR" sz="1300" dirty="0">
                <a:latin typeface="Trebuchet MS" panose="020B0603020202020204" pitchFamily="34" charset="0"/>
              </a:rPr>
              <a:t>história oral</a:t>
            </a:r>
            <a:r>
              <a:rPr lang="pt-BR" sz="1300" dirty="0" smtClean="0">
                <a:latin typeface="Trebuchet MS" panose="020B0603020202020204" pitchFamily="34" charset="0"/>
              </a:rPr>
              <a:t>.</a:t>
            </a: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endParaRPr lang="pt-BR" sz="130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300" dirty="0" smtClean="0">
                <a:latin typeface="Trebuchet MS" panose="020B0603020202020204" pitchFamily="34" charset="0"/>
              </a:rPr>
              <a:t>Publicação </a:t>
            </a:r>
            <a:r>
              <a:rPr lang="pt-BR" sz="1300" dirty="0">
                <a:latin typeface="Trebuchet MS" panose="020B0603020202020204" pitchFamily="34" charset="0"/>
              </a:rPr>
              <a:t>de livros, catálogos, vídeo-documentários, bibliotecas virtuais, inventários e outras obras de referência </a:t>
            </a:r>
            <a:r>
              <a:rPr lang="pt-BR" sz="1300" dirty="0" smtClean="0">
                <a:latin typeface="Trebuchet MS" panose="020B0603020202020204" pitchFamily="34" charset="0"/>
              </a:rPr>
              <a:t/>
            </a:r>
            <a:br>
              <a:rPr lang="pt-BR" sz="1300" dirty="0" smtClean="0">
                <a:latin typeface="Trebuchet MS" panose="020B0603020202020204" pitchFamily="34" charset="0"/>
              </a:rPr>
            </a:br>
            <a:r>
              <a:rPr lang="pt-BR" sz="1300" dirty="0" smtClean="0">
                <a:latin typeface="Trebuchet MS" panose="020B0603020202020204" pitchFamily="34" charset="0"/>
              </a:rPr>
              <a:t>sobre </a:t>
            </a:r>
            <a:r>
              <a:rPr lang="pt-BR" sz="1300" dirty="0">
                <a:latin typeface="Trebuchet MS" panose="020B0603020202020204" pitchFamily="34" charset="0"/>
              </a:rPr>
              <a:t>a história, a memória e os acervos </a:t>
            </a:r>
            <a:r>
              <a:rPr lang="pt-BR" sz="1300" dirty="0" smtClean="0">
                <a:latin typeface="Trebuchet MS" panose="020B0603020202020204" pitchFamily="34" charset="0"/>
              </a:rPr>
              <a:t>sob </a:t>
            </a:r>
            <a:r>
              <a:rPr lang="pt-BR" sz="1300" dirty="0">
                <a:latin typeface="Trebuchet MS" panose="020B0603020202020204" pitchFamily="34" charset="0"/>
              </a:rPr>
              <a:t>sua guarda </a:t>
            </a:r>
            <a:r>
              <a:rPr lang="pt-BR" sz="1300" dirty="0" smtClean="0">
                <a:latin typeface="Trebuchet MS" panose="020B0603020202020204" pitchFamily="34" charset="0"/>
              </a:rPr>
              <a:t>e </a:t>
            </a:r>
            <a:r>
              <a:rPr lang="pt-BR" sz="1300" dirty="0">
                <a:latin typeface="Trebuchet MS" panose="020B0603020202020204" pitchFamily="34" charset="0"/>
              </a:rPr>
              <a:t>preservação. </a:t>
            </a:r>
            <a:endParaRPr lang="pt-BR" sz="1300" dirty="0" smtClean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endParaRPr lang="pt-BR" sz="1300" dirty="0">
              <a:latin typeface="Trebuchet MS" panose="020B0603020202020204" pitchFamily="34" charset="0"/>
            </a:endParaRPr>
          </a:p>
          <a:p>
            <a:pPr marL="171450" indent="-171450">
              <a:lnSpc>
                <a:spcPts val="1500"/>
              </a:lnSpc>
              <a:spcBef>
                <a:spcPts val="0"/>
              </a:spcBef>
              <a:buClr>
                <a:srgbClr val="740000"/>
              </a:buClr>
              <a:buFont typeface="Arial" panose="020B0604020202020204" pitchFamily="34" charset="0"/>
              <a:buChar char="•"/>
            </a:pPr>
            <a:r>
              <a:rPr lang="pt-BR" sz="1300" dirty="0" smtClean="0">
                <a:latin typeface="Trebuchet MS" panose="020B0603020202020204" pitchFamily="34" charset="0"/>
              </a:rPr>
              <a:t>Exposições</a:t>
            </a:r>
            <a:r>
              <a:rPr lang="pt-BR" sz="1300" dirty="0">
                <a:latin typeface="Trebuchet MS" panose="020B0603020202020204" pitchFamily="34" charset="0"/>
              </a:rPr>
              <a:t>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848" r="30418" b="3819"/>
          <a:stretch/>
        </p:blipFill>
        <p:spPr>
          <a:xfrm>
            <a:off x="4164807" y="6927"/>
            <a:ext cx="4155282" cy="46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23" y="264573"/>
            <a:ext cx="2925447" cy="29281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2" y="1216410"/>
            <a:ext cx="2990700" cy="29301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19" y="1216410"/>
            <a:ext cx="2310361" cy="292913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28" y="102134"/>
            <a:ext cx="1482956" cy="22285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88" y="1728650"/>
            <a:ext cx="1813100" cy="261009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04" y="866609"/>
            <a:ext cx="2320888" cy="29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59" y="165131"/>
            <a:ext cx="2857752" cy="237754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28" y="1437144"/>
            <a:ext cx="2168421" cy="23775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" y="181107"/>
            <a:ext cx="2021997" cy="237754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35" y="535623"/>
            <a:ext cx="1613854" cy="19363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59" y="758682"/>
            <a:ext cx="1603263" cy="193639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45" y="2149455"/>
            <a:ext cx="1626850" cy="19363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98" y="2558652"/>
            <a:ext cx="1569740" cy="19363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7" y="2026007"/>
            <a:ext cx="1569985" cy="19363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00" y="2184765"/>
            <a:ext cx="1888736" cy="23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00" y="2185330"/>
            <a:ext cx="2674489" cy="23010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88" y="102025"/>
            <a:ext cx="2212784" cy="25010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38" y="467420"/>
            <a:ext cx="2495129" cy="30290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1" y="2714310"/>
            <a:ext cx="2485256" cy="177204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52" y="1457325"/>
            <a:ext cx="2258379" cy="25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68" y="413937"/>
            <a:ext cx="2030466" cy="24461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037" y="271062"/>
            <a:ext cx="1963388" cy="32805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58" y="2049622"/>
            <a:ext cx="2046058" cy="244611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51" y="2339975"/>
            <a:ext cx="1333605" cy="20471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19" y="699687"/>
            <a:ext cx="1405533" cy="20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6" y="881293"/>
            <a:ext cx="2035708" cy="291736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73" y="881293"/>
            <a:ext cx="2118883" cy="29173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01" y="881293"/>
            <a:ext cx="2048058" cy="29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740116" y="333578"/>
            <a:ext cx="5399346" cy="561700"/>
          </a:xfrm>
        </p:spPr>
        <p:txBody>
          <a:bodyPr/>
          <a:lstStyle/>
          <a:p>
            <a:r>
              <a:rPr lang="pt-BR" sz="1800" b="1" dirty="0">
                <a:solidFill>
                  <a:srgbClr val="8A0000"/>
                </a:solidFill>
                <a:latin typeface="Trebuchet MS" panose="020B0603020202020204" pitchFamily="34" charset="0"/>
              </a:rPr>
              <a:t>CENTRO DE DOCUMENTAÇÃO </a:t>
            </a:r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/>
            </a:r>
            <a:b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</a:br>
            <a:r>
              <a:rPr lang="pt-BR" sz="1800" b="1" dirty="0" smtClean="0">
                <a:solidFill>
                  <a:srgbClr val="8A0000"/>
                </a:solidFill>
                <a:latin typeface="Trebuchet MS" panose="020B0603020202020204" pitchFamily="34" charset="0"/>
              </a:rPr>
              <a:t>E </a:t>
            </a:r>
            <a:r>
              <a:rPr lang="pt-BR" sz="1800" b="1" dirty="0">
                <a:solidFill>
                  <a:srgbClr val="8A0000"/>
                </a:solidFill>
                <a:latin typeface="Trebuchet MS" panose="020B0603020202020204" pitchFamily="34" charset="0"/>
              </a:rPr>
              <a:t>HISTÓRIA DA SAÚDE – CDHS</a:t>
            </a:r>
            <a:endParaRPr lang="pt-BR" sz="1400" b="1" dirty="0">
              <a:solidFill>
                <a:srgbClr val="8A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356840" y="1348903"/>
            <a:ext cx="3365612" cy="2274062"/>
          </a:xfrm>
        </p:spPr>
        <p:txBody>
          <a:bodyPr lIns="0" tIns="0" rIns="0" bIns="0"/>
          <a:lstStyle/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740000"/>
              </a:buClr>
            </a:pPr>
            <a:r>
              <a:rPr lang="pt-BR" sz="1400" dirty="0">
                <a:latin typeface="Trebuchet MS" panose="020B0603020202020204" pitchFamily="34" charset="0"/>
              </a:rPr>
              <a:t>A partir do final de 2017 e início de 2018 todas as atividades de tratamento técnico de arquivos </a:t>
            </a:r>
            <a:r>
              <a:rPr lang="pt-BR" sz="1400" dirty="0" smtClean="0">
                <a:latin typeface="Trebuchet MS" panose="020B0603020202020204" pitchFamily="34" charset="0"/>
              </a:rPr>
              <a:t>e </a:t>
            </a:r>
            <a:r>
              <a:rPr lang="pt-BR" sz="1400" dirty="0">
                <a:latin typeface="Trebuchet MS" panose="020B0603020202020204" pitchFamily="34" charset="0"/>
              </a:rPr>
              <a:t>coleções bibliográficas estarão reunidas em uma edificação com serviços e infraestrutura adequada para </a:t>
            </a:r>
            <a:r>
              <a:rPr lang="pt-BR" sz="1400" dirty="0" smtClean="0">
                <a:latin typeface="Trebuchet MS" panose="020B0603020202020204" pitchFamily="34" charset="0"/>
              </a:rPr>
              <a:t>abrigar, preservar e dar acesso aos </a:t>
            </a:r>
            <a:r>
              <a:rPr lang="pt-BR" sz="1400" dirty="0">
                <a:latin typeface="Trebuchet MS" panose="020B0603020202020204" pitchFamily="34" charset="0"/>
              </a:rPr>
              <a:t>acervos.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r="32073"/>
          <a:stretch/>
        </p:blipFill>
        <p:spPr>
          <a:xfrm>
            <a:off x="4156364" y="0"/>
            <a:ext cx="4163724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c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/>
      </a:spPr>
      <a:bodyPr wrap="square" lIns="0" tIns="0" rIns="0" bIns="0" rtlCol="0" anchor="t" anchorCtr="0">
        <a:spAutoFit/>
      </a:bodyPr>
      <a:lstStyle>
        <a:defPPr eaLnBrk="1" hangingPunct="1">
          <a:defRPr sz="1100" dirty="0" smtClean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c" id="{A81C9776-07A2-4F90-A2B3-781318294268}" vid="{A81B183D-08BC-4981-B849-F6E7302C51FE}"/>
    </a:ext>
  </a:extLst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ppt/theme/theme5.xml><?xml version="1.0" encoding="utf-8"?>
<a:theme xmlns:a="http://schemas.openxmlformats.org/drawingml/2006/main" name="1_coc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/>
      </a:spPr>
      <a:bodyPr wrap="square" lIns="0" tIns="0" rIns="0" bIns="0" rtlCol="0" anchor="t" anchorCtr="0">
        <a:spAutoFit/>
      </a:bodyPr>
      <a:lstStyle>
        <a:defPPr eaLnBrk="1" hangingPunct="1">
          <a:defRPr sz="1100" dirty="0" smtClean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c" id="{A81C9776-07A2-4F90-A2B3-781318294268}" vid="{A81B183D-08BC-4981-B849-F6E7302C51FE}"/>
    </a:ext>
  </a:extLst>
</a:theme>
</file>

<file path=ppt/theme/theme6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ppt/theme/theme7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ppt/theme/theme8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ppt/theme/theme9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cao_coc2017MOD.potx" id="{2D9F4AB1-5B98-438C-96EC-3C53668AD27D}" vid="{F4D04241-ED8D-43B0-B706-FDF4773B5D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3493</TotalTime>
  <Words>266</Words>
  <Application>Microsoft Office PowerPoint</Application>
  <PresentationFormat>Personalizar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Wingdings</vt:lpstr>
      <vt:lpstr>Wingdings 2</vt:lpstr>
      <vt:lpstr>Personalizar design</vt:lpstr>
      <vt:lpstr>coc</vt:lpstr>
      <vt:lpstr>1_Personalizar design</vt:lpstr>
      <vt:lpstr>2_Personalizar design</vt:lpstr>
      <vt:lpstr>1_coc</vt:lpstr>
      <vt:lpstr>3_Personalizar design</vt:lpstr>
      <vt:lpstr>4_Personalizar design</vt:lpstr>
      <vt:lpstr>5_Personalizar design</vt:lpstr>
      <vt:lpstr>6_Personalizar design</vt:lpstr>
      <vt:lpstr>Apresentação do PowerPoint</vt:lpstr>
      <vt:lpstr>CASA DE OSWALDO CRUZ</vt:lpstr>
      <vt:lpstr>AÇÕES E PROJETOS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CENTRO DE DOCUMENTAÇÃO  E HISTÓRIA DA SAÚDE – CDHS</vt:lpstr>
      <vt:lpstr>Apresentação do PowerPoint</vt:lpstr>
      <vt:lpstr>MEMÓRIA ENSP – PROPOSTAS PARA DISCUSSÃO</vt:lpstr>
      <vt:lpstr>MEMÓRIA ENSP – PROPOSTAS PARA DISCUSSÃO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Silmara</dc:creator>
  <cp:lastModifiedBy>Paulo Elian</cp:lastModifiedBy>
  <cp:revision>533</cp:revision>
  <cp:lastPrinted>2014-12-09T19:22:50Z</cp:lastPrinted>
  <dcterms:created xsi:type="dcterms:W3CDTF">2013-08-12T13:53:59Z</dcterms:created>
  <dcterms:modified xsi:type="dcterms:W3CDTF">2017-09-12T11:09:17Z</dcterms:modified>
</cp:coreProperties>
</file>